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25199975" cy="35999738"/>
  <p:notesSz cx="6715125" cy="9239250"/>
  <p:defaultTextStyle>
    <a:defPPr>
      <a:defRPr lang="en-US"/>
    </a:defPPr>
    <a:lvl1pPr algn="ctr" rtl="0" fontAlgn="base">
      <a:spcBef>
        <a:spcPct val="0"/>
      </a:spcBef>
      <a:spcAft>
        <a:spcPct val="0"/>
      </a:spcAft>
      <a:defRPr sz="8600" kern="1200">
        <a:solidFill>
          <a:schemeClr val="tx1"/>
        </a:solidFill>
        <a:latin typeface="Arial" charset="0"/>
        <a:ea typeface="+mn-ea"/>
        <a:cs typeface="+mn-cs"/>
      </a:defRPr>
    </a:lvl1pPr>
    <a:lvl2pPr marL="457200" algn="ctr" rtl="0" fontAlgn="base">
      <a:spcBef>
        <a:spcPct val="0"/>
      </a:spcBef>
      <a:spcAft>
        <a:spcPct val="0"/>
      </a:spcAft>
      <a:defRPr sz="8600" kern="1200">
        <a:solidFill>
          <a:schemeClr val="tx1"/>
        </a:solidFill>
        <a:latin typeface="Arial" charset="0"/>
        <a:ea typeface="+mn-ea"/>
        <a:cs typeface="+mn-cs"/>
      </a:defRPr>
    </a:lvl2pPr>
    <a:lvl3pPr marL="914400" algn="ctr" rtl="0" fontAlgn="base">
      <a:spcBef>
        <a:spcPct val="0"/>
      </a:spcBef>
      <a:spcAft>
        <a:spcPct val="0"/>
      </a:spcAft>
      <a:defRPr sz="8600" kern="1200">
        <a:solidFill>
          <a:schemeClr val="tx1"/>
        </a:solidFill>
        <a:latin typeface="Arial" charset="0"/>
        <a:ea typeface="+mn-ea"/>
        <a:cs typeface="+mn-cs"/>
      </a:defRPr>
    </a:lvl3pPr>
    <a:lvl4pPr marL="1371600" algn="ctr" rtl="0" fontAlgn="base">
      <a:spcBef>
        <a:spcPct val="0"/>
      </a:spcBef>
      <a:spcAft>
        <a:spcPct val="0"/>
      </a:spcAft>
      <a:defRPr sz="8600" kern="1200">
        <a:solidFill>
          <a:schemeClr val="tx1"/>
        </a:solidFill>
        <a:latin typeface="Arial" charset="0"/>
        <a:ea typeface="+mn-ea"/>
        <a:cs typeface="+mn-cs"/>
      </a:defRPr>
    </a:lvl4pPr>
    <a:lvl5pPr marL="1828800" algn="ctr" rtl="0" fontAlgn="base">
      <a:spcBef>
        <a:spcPct val="0"/>
      </a:spcBef>
      <a:spcAft>
        <a:spcPct val="0"/>
      </a:spcAft>
      <a:defRPr sz="8600" kern="1200">
        <a:solidFill>
          <a:schemeClr val="tx1"/>
        </a:solidFill>
        <a:latin typeface="Arial" charset="0"/>
        <a:ea typeface="+mn-ea"/>
        <a:cs typeface="+mn-cs"/>
      </a:defRPr>
    </a:lvl5pPr>
    <a:lvl6pPr marL="2286000" algn="l" defTabSz="914400" rtl="0" eaLnBrk="1" latinLnBrk="0" hangingPunct="1">
      <a:defRPr sz="8600" kern="1200">
        <a:solidFill>
          <a:schemeClr val="tx1"/>
        </a:solidFill>
        <a:latin typeface="Arial" charset="0"/>
        <a:ea typeface="+mn-ea"/>
        <a:cs typeface="+mn-cs"/>
      </a:defRPr>
    </a:lvl6pPr>
    <a:lvl7pPr marL="2743200" algn="l" defTabSz="914400" rtl="0" eaLnBrk="1" latinLnBrk="0" hangingPunct="1">
      <a:defRPr sz="8600" kern="1200">
        <a:solidFill>
          <a:schemeClr val="tx1"/>
        </a:solidFill>
        <a:latin typeface="Arial" charset="0"/>
        <a:ea typeface="+mn-ea"/>
        <a:cs typeface="+mn-cs"/>
      </a:defRPr>
    </a:lvl7pPr>
    <a:lvl8pPr marL="3200400" algn="l" defTabSz="914400" rtl="0" eaLnBrk="1" latinLnBrk="0" hangingPunct="1">
      <a:defRPr sz="8600" kern="1200">
        <a:solidFill>
          <a:schemeClr val="tx1"/>
        </a:solidFill>
        <a:latin typeface="Arial" charset="0"/>
        <a:ea typeface="+mn-ea"/>
        <a:cs typeface="+mn-cs"/>
      </a:defRPr>
    </a:lvl8pPr>
    <a:lvl9pPr marL="3657600" algn="l" defTabSz="914400" rtl="0" eaLnBrk="1" latinLnBrk="0" hangingPunct="1">
      <a:defRPr sz="86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5486" userDrawn="1">
          <p15:clr>
            <a:srgbClr val="A4A3A4"/>
          </p15:clr>
        </p15:guide>
        <p15:guide id="2" orient="horz" pos="22086" userDrawn="1">
          <p15:clr>
            <a:srgbClr val="A4A3A4"/>
          </p15:clr>
        </p15:guide>
        <p15:guide id="3" orient="horz" pos="2349" userDrawn="1">
          <p15:clr>
            <a:srgbClr val="A4A3A4"/>
          </p15:clr>
        </p15:guide>
        <p15:guide id="4" pos="793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C0C0C0"/>
    <a:srgbClr val="0046D2"/>
    <a:srgbClr val="FF0000"/>
    <a:srgbClr val="698ED9"/>
    <a:srgbClr val="A7C4FF"/>
    <a:srgbClr val="003064"/>
    <a:srgbClr val="003399"/>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2" autoAdjust="0"/>
    <p:restoredTop sz="94660"/>
  </p:normalViewPr>
  <p:slideViewPr>
    <p:cSldViewPr snapToGrid="0" showGuides="1">
      <p:cViewPr>
        <p:scale>
          <a:sx n="50" d="100"/>
          <a:sy n="50" d="100"/>
        </p:scale>
        <p:origin x="-396" y="36"/>
      </p:cViewPr>
      <p:guideLst>
        <p:guide orient="horz" pos="5486"/>
        <p:guide orient="horz" pos="22086"/>
        <p:guide orient="horz" pos="2349"/>
        <p:guide pos="7937"/>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09888"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endParaRPr lang="en-US" altLang="en-US"/>
          </a:p>
        </p:txBody>
      </p:sp>
      <p:sp>
        <p:nvSpPr>
          <p:cNvPr id="3075" name="Rectangle 3"/>
          <p:cNvSpPr>
            <a:spLocks noGrp="1" noChangeArrowheads="1"/>
          </p:cNvSpPr>
          <p:nvPr>
            <p:ph type="dt" idx="1"/>
          </p:nvPr>
        </p:nvSpPr>
        <p:spPr bwMode="auto">
          <a:xfrm>
            <a:off x="3803650" y="0"/>
            <a:ext cx="2909888"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en-US"/>
          </a:p>
        </p:txBody>
      </p:sp>
      <p:sp>
        <p:nvSpPr>
          <p:cNvPr id="3076" name="Rectangle 4"/>
          <p:cNvSpPr>
            <a:spLocks noGrp="1" noRot="1" noChangeAspect="1" noChangeArrowheads="1" noTextEdit="1"/>
          </p:cNvSpPr>
          <p:nvPr>
            <p:ph type="sldImg" idx="2"/>
          </p:nvPr>
        </p:nvSpPr>
        <p:spPr bwMode="auto">
          <a:xfrm>
            <a:off x="2144713" y="692150"/>
            <a:ext cx="2427287" cy="3465513"/>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671513" y="4389438"/>
            <a:ext cx="5372100" cy="4157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8" name="Rectangle 6"/>
          <p:cNvSpPr>
            <a:spLocks noGrp="1" noChangeArrowheads="1"/>
          </p:cNvSpPr>
          <p:nvPr>
            <p:ph type="ftr" sz="quarter" idx="4"/>
          </p:nvPr>
        </p:nvSpPr>
        <p:spPr bwMode="auto">
          <a:xfrm>
            <a:off x="0" y="8775700"/>
            <a:ext cx="2909888"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vl1pPr>
          </a:lstStyle>
          <a:p>
            <a:endParaRPr lang="en-US" altLang="en-US"/>
          </a:p>
        </p:txBody>
      </p:sp>
      <p:sp>
        <p:nvSpPr>
          <p:cNvPr id="3079" name="Rectangle 7"/>
          <p:cNvSpPr>
            <a:spLocks noGrp="1" noChangeArrowheads="1"/>
          </p:cNvSpPr>
          <p:nvPr>
            <p:ph type="sldNum" sz="quarter" idx="5"/>
          </p:nvPr>
        </p:nvSpPr>
        <p:spPr bwMode="auto">
          <a:xfrm>
            <a:off x="3803650" y="8775700"/>
            <a:ext cx="2909888"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4AF988C1-CF1B-4760-98E2-A0BA1B5019B0}" type="slidenum">
              <a:rPr lang="en-US" altLang="en-US"/>
              <a:pPr/>
              <a:t>‹#›</a:t>
            </a:fld>
            <a:endParaRPr lang="en-US" altLang="en-US"/>
          </a:p>
        </p:txBody>
      </p:sp>
    </p:spTree>
    <p:extLst>
      <p:ext uri="{BB962C8B-B14F-4D97-AF65-F5344CB8AC3E}">
        <p14:creationId xmlns:p14="http://schemas.microsoft.com/office/powerpoint/2010/main" val="260100878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4621684-0133-42C8-B98A-0C650264A543}" type="slidenum">
              <a:rPr lang="en-US" altLang="en-US"/>
              <a:pPr/>
              <a:t>1</a:t>
            </a:fld>
            <a:endParaRPr lang="en-US" altLang="en-US"/>
          </a:p>
        </p:txBody>
      </p:sp>
      <p:sp>
        <p:nvSpPr>
          <p:cNvPr id="4098" name="Rectangle 2"/>
          <p:cNvSpPr>
            <a:spLocks noGrp="1" noRot="1" noChangeAspect="1" noChangeArrowheads="1" noTextEdit="1"/>
          </p:cNvSpPr>
          <p:nvPr>
            <p:ph type="sldImg"/>
          </p:nvPr>
        </p:nvSpPr>
        <p:spPr>
          <a:xfrm>
            <a:off x="2144713" y="692150"/>
            <a:ext cx="2427287" cy="3465513"/>
          </a:xfrm>
          <a:ln/>
        </p:spPr>
      </p:sp>
      <p:sp>
        <p:nvSpPr>
          <p:cNvPr id="4099" name="Rectangle 3"/>
          <p:cNvSpPr>
            <a:spLocks noGrp="1" noChangeArrowheads="1"/>
          </p:cNvSpPr>
          <p:nvPr>
            <p:ph type="body" idx="1"/>
          </p:nvPr>
        </p:nvSpPr>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8474783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vmlDrawing" Target="../drawings/vmlDrawing1.v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wmf"/><Relationship Id="rId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36" name="Object 12"/>
          <p:cNvGraphicFramePr>
            <a:graphicFrameLocks noChangeAspect="1"/>
          </p:cNvGraphicFramePr>
          <p:nvPr userDrawn="1">
            <p:extLst>
              <p:ext uri="{D42A27DB-BD31-4B8C-83A1-F6EECF244321}">
                <p14:modId xmlns:p14="http://schemas.microsoft.com/office/powerpoint/2010/main" val="3471685295"/>
              </p:ext>
            </p:extLst>
          </p:nvPr>
        </p:nvGraphicFramePr>
        <p:xfrm>
          <a:off x="20562480" y="35432483"/>
          <a:ext cx="483888000" cy="27000000"/>
        </p:xfrm>
        <a:graphic>
          <a:graphicData uri="http://schemas.openxmlformats.org/presentationml/2006/ole">
            <mc:AlternateContent xmlns:mc="http://schemas.openxmlformats.org/markup-compatibility/2006">
              <mc:Choice xmlns:v="urn:schemas-microsoft-com:vml" Requires="v">
                <p:oleObj spid="_x0000_s1040" name="CorelDRAW" r:id="rId4" imgW="8828280" imgH="313200" progId="CorelDRAW.Graphic.13">
                  <p:embed/>
                </p:oleObj>
              </mc:Choice>
              <mc:Fallback>
                <p:oleObj name="CorelDRAW" r:id="rId4" imgW="8828280" imgH="313200" progId="CorelDRAW.Graphic.13">
                  <p:embed/>
                  <p:pic>
                    <p:nvPicPr>
                      <p:cNvPr id="0" name="Object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562480" y="35432483"/>
                        <a:ext cx="483888000" cy="27000000"/>
                      </a:xfrm>
                      <a:prstGeom prst="rect">
                        <a:avLst/>
                      </a:prstGeom>
                      <a:noFill/>
                      <a:ln>
                        <a:noFill/>
                      </a:ln>
                      <a:effectLst/>
                      <a:extLst/>
                    </p:spPr>
                  </p:pic>
                </p:oleObj>
              </mc:Fallback>
            </mc:AlternateContent>
          </a:graphicData>
        </a:graphic>
      </p:graphicFrame>
      <p:sp>
        <p:nvSpPr>
          <p:cNvPr id="1037" name="AutoShape 13"/>
          <p:cNvSpPr>
            <a:spLocks noChangeArrowheads="1"/>
          </p:cNvSpPr>
          <p:nvPr userDrawn="1"/>
        </p:nvSpPr>
        <p:spPr bwMode="auto">
          <a:xfrm>
            <a:off x="18856231" y="8629650"/>
            <a:ext cx="5949994" cy="27000000"/>
          </a:xfrm>
          <a:prstGeom prst="roundRect">
            <a:avLst>
              <a:gd name="adj" fmla="val 7000"/>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5643"/>
          </a:p>
        </p:txBody>
      </p:sp>
      <p:sp>
        <p:nvSpPr>
          <p:cNvPr id="1038" name="AutoShape 14"/>
          <p:cNvSpPr>
            <a:spLocks noChangeArrowheads="1"/>
          </p:cNvSpPr>
          <p:nvPr userDrawn="1"/>
        </p:nvSpPr>
        <p:spPr bwMode="auto">
          <a:xfrm>
            <a:off x="6518744" y="8629650"/>
            <a:ext cx="5949994" cy="27000000"/>
          </a:xfrm>
          <a:prstGeom prst="roundRect">
            <a:avLst>
              <a:gd name="adj" fmla="val 7000"/>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5643"/>
          </a:p>
        </p:txBody>
      </p:sp>
      <p:sp>
        <p:nvSpPr>
          <p:cNvPr id="1039" name="AutoShape 15"/>
          <p:cNvSpPr>
            <a:spLocks noChangeArrowheads="1"/>
          </p:cNvSpPr>
          <p:nvPr userDrawn="1"/>
        </p:nvSpPr>
        <p:spPr bwMode="auto">
          <a:xfrm>
            <a:off x="12687487" y="8629650"/>
            <a:ext cx="5949994" cy="27000000"/>
          </a:xfrm>
          <a:prstGeom prst="roundRect">
            <a:avLst>
              <a:gd name="adj" fmla="val 7000"/>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5643"/>
          </a:p>
        </p:txBody>
      </p:sp>
      <p:sp>
        <p:nvSpPr>
          <p:cNvPr id="1040" name="AutoShape 16"/>
          <p:cNvSpPr>
            <a:spLocks noChangeArrowheads="1"/>
          </p:cNvSpPr>
          <p:nvPr userDrawn="1"/>
        </p:nvSpPr>
        <p:spPr bwMode="auto">
          <a:xfrm>
            <a:off x="350000" y="8629650"/>
            <a:ext cx="5949994" cy="27000000"/>
          </a:xfrm>
          <a:prstGeom prst="roundRect">
            <a:avLst>
              <a:gd name="adj" fmla="val 7000"/>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5643"/>
          </a:p>
        </p:txBody>
      </p:sp>
    </p:spTree>
  </p:cSld>
  <p:clrMap bg1="lt1" tx1="dk1" bg2="lt2" tx2="dk2" accent1="accent1" accent2="accent2" accent3="accent3" accent4="accent4" accent5="accent5" accent6="accent6" hlink="hlink" folHlink="folHlink"/>
  <p:sldLayoutIdLst>
    <p:sldLayoutId id="2147483649" r:id="rId1"/>
  </p:sldLayoutIdLst>
  <p:timing>
    <p:tnLst>
      <p:par>
        <p:cTn id="1" dur="indefinite" restart="never" nodeType="tmRoot"/>
      </p:par>
    </p:tnLst>
  </p:timing>
  <p:txStyles>
    <p:titleStyle>
      <a:lvl1pPr algn="ctr" defTabSz="2880314" rtl="0" fontAlgn="base">
        <a:spcBef>
          <a:spcPct val="0"/>
        </a:spcBef>
        <a:spcAft>
          <a:spcPct val="0"/>
        </a:spcAft>
        <a:defRPr sz="13846">
          <a:solidFill>
            <a:schemeClr val="tx2"/>
          </a:solidFill>
          <a:latin typeface="+mj-lt"/>
          <a:ea typeface="+mj-ea"/>
          <a:cs typeface="+mj-cs"/>
        </a:defRPr>
      </a:lvl1pPr>
      <a:lvl2pPr algn="ctr" defTabSz="2880314" rtl="0" fontAlgn="base">
        <a:spcBef>
          <a:spcPct val="0"/>
        </a:spcBef>
        <a:spcAft>
          <a:spcPct val="0"/>
        </a:spcAft>
        <a:defRPr sz="13846">
          <a:solidFill>
            <a:schemeClr val="tx2"/>
          </a:solidFill>
          <a:latin typeface="Arial" charset="0"/>
        </a:defRPr>
      </a:lvl2pPr>
      <a:lvl3pPr algn="ctr" defTabSz="2880314" rtl="0" fontAlgn="base">
        <a:spcBef>
          <a:spcPct val="0"/>
        </a:spcBef>
        <a:spcAft>
          <a:spcPct val="0"/>
        </a:spcAft>
        <a:defRPr sz="13846">
          <a:solidFill>
            <a:schemeClr val="tx2"/>
          </a:solidFill>
          <a:latin typeface="Arial" charset="0"/>
        </a:defRPr>
      </a:lvl3pPr>
      <a:lvl4pPr algn="ctr" defTabSz="2880314" rtl="0" fontAlgn="base">
        <a:spcBef>
          <a:spcPct val="0"/>
        </a:spcBef>
        <a:spcAft>
          <a:spcPct val="0"/>
        </a:spcAft>
        <a:defRPr sz="13846">
          <a:solidFill>
            <a:schemeClr val="tx2"/>
          </a:solidFill>
          <a:latin typeface="Arial" charset="0"/>
        </a:defRPr>
      </a:lvl4pPr>
      <a:lvl5pPr algn="ctr" defTabSz="2880314" rtl="0" fontAlgn="base">
        <a:spcBef>
          <a:spcPct val="0"/>
        </a:spcBef>
        <a:spcAft>
          <a:spcPct val="0"/>
        </a:spcAft>
        <a:defRPr sz="13846">
          <a:solidFill>
            <a:schemeClr val="tx2"/>
          </a:solidFill>
          <a:latin typeface="Arial" charset="0"/>
        </a:defRPr>
      </a:lvl5pPr>
      <a:lvl6pPr marL="300011" algn="ctr" defTabSz="2880314" rtl="0" fontAlgn="base">
        <a:spcBef>
          <a:spcPct val="0"/>
        </a:spcBef>
        <a:spcAft>
          <a:spcPct val="0"/>
        </a:spcAft>
        <a:defRPr sz="13846">
          <a:solidFill>
            <a:schemeClr val="tx2"/>
          </a:solidFill>
          <a:latin typeface="Arial" charset="0"/>
        </a:defRPr>
      </a:lvl6pPr>
      <a:lvl7pPr marL="600022" algn="ctr" defTabSz="2880314" rtl="0" fontAlgn="base">
        <a:spcBef>
          <a:spcPct val="0"/>
        </a:spcBef>
        <a:spcAft>
          <a:spcPct val="0"/>
        </a:spcAft>
        <a:defRPr sz="13846">
          <a:solidFill>
            <a:schemeClr val="tx2"/>
          </a:solidFill>
          <a:latin typeface="Arial" charset="0"/>
        </a:defRPr>
      </a:lvl7pPr>
      <a:lvl8pPr marL="900033" algn="ctr" defTabSz="2880314" rtl="0" fontAlgn="base">
        <a:spcBef>
          <a:spcPct val="0"/>
        </a:spcBef>
        <a:spcAft>
          <a:spcPct val="0"/>
        </a:spcAft>
        <a:defRPr sz="13846">
          <a:solidFill>
            <a:schemeClr val="tx2"/>
          </a:solidFill>
          <a:latin typeface="Arial" charset="0"/>
        </a:defRPr>
      </a:lvl8pPr>
      <a:lvl9pPr marL="1200044" algn="ctr" defTabSz="2880314" rtl="0" fontAlgn="base">
        <a:spcBef>
          <a:spcPct val="0"/>
        </a:spcBef>
        <a:spcAft>
          <a:spcPct val="0"/>
        </a:spcAft>
        <a:defRPr sz="13846">
          <a:solidFill>
            <a:schemeClr val="tx2"/>
          </a:solidFill>
          <a:latin typeface="Arial" charset="0"/>
        </a:defRPr>
      </a:lvl9pPr>
    </p:titleStyle>
    <p:bodyStyle>
      <a:lvl1pPr marL="1080248" indent="-1080248" algn="l" defTabSz="2880314" rtl="0" fontAlgn="base">
        <a:spcBef>
          <a:spcPct val="20000"/>
        </a:spcBef>
        <a:spcAft>
          <a:spcPct val="0"/>
        </a:spcAft>
        <a:buChar char="•"/>
        <a:defRPr sz="10105">
          <a:solidFill>
            <a:schemeClr val="tx1"/>
          </a:solidFill>
          <a:latin typeface="+mn-lt"/>
          <a:ea typeface="+mn-ea"/>
          <a:cs typeface="+mn-cs"/>
        </a:defRPr>
      </a:lvl1pPr>
      <a:lvl2pPr marL="2339669" indent="-900033" algn="l" defTabSz="2880314" rtl="0" fontAlgn="base">
        <a:spcBef>
          <a:spcPct val="20000"/>
        </a:spcBef>
        <a:spcAft>
          <a:spcPct val="0"/>
        </a:spcAft>
        <a:buChar char="–"/>
        <a:defRPr sz="8793">
          <a:solidFill>
            <a:schemeClr val="tx1"/>
          </a:solidFill>
          <a:latin typeface="+mn-lt"/>
        </a:defRPr>
      </a:lvl2pPr>
      <a:lvl3pPr marL="3600132" indent="-719819" algn="l" defTabSz="2880314" rtl="0" fontAlgn="base">
        <a:spcBef>
          <a:spcPct val="20000"/>
        </a:spcBef>
        <a:spcAft>
          <a:spcPct val="0"/>
        </a:spcAft>
        <a:buChar char="•"/>
        <a:defRPr sz="7546">
          <a:solidFill>
            <a:schemeClr val="tx1"/>
          </a:solidFill>
          <a:latin typeface="+mn-lt"/>
        </a:defRPr>
      </a:lvl3pPr>
      <a:lvl4pPr marL="5039768" indent="-719819" algn="l" defTabSz="2880314" rtl="0" fontAlgn="base">
        <a:spcBef>
          <a:spcPct val="20000"/>
        </a:spcBef>
        <a:spcAft>
          <a:spcPct val="0"/>
        </a:spcAft>
        <a:buChar char="–"/>
        <a:defRPr sz="6300">
          <a:solidFill>
            <a:schemeClr val="tx1"/>
          </a:solidFill>
          <a:latin typeface="+mn-lt"/>
        </a:defRPr>
      </a:lvl4pPr>
      <a:lvl5pPr marL="6480446" indent="-719819" algn="l" defTabSz="2880314" rtl="0" fontAlgn="base">
        <a:spcBef>
          <a:spcPct val="20000"/>
        </a:spcBef>
        <a:spcAft>
          <a:spcPct val="0"/>
        </a:spcAft>
        <a:buChar char="»"/>
        <a:defRPr sz="6300">
          <a:solidFill>
            <a:schemeClr val="tx1"/>
          </a:solidFill>
          <a:latin typeface="+mn-lt"/>
        </a:defRPr>
      </a:lvl5pPr>
      <a:lvl6pPr marL="6780457" indent="-719819" algn="l" defTabSz="2880314" rtl="0" fontAlgn="base">
        <a:spcBef>
          <a:spcPct val="20000"/>
        </a:spcBef>
        <a:spcAft>
          <a:spcPct val="0"/>
        </a:spcAft>
        <a:buChar char="»"/>
        <a:defRPr sz="6300">
          <a:solidFill>
            <a:schemeClr val="tx1"/>
          </a:solidFill>
          <a:latin typeface="+mn-lt"/>
        </a:defRPr>
      </a:lvl6pPr>
      <a:lvl7pPr marL="7080468" indent="-719819" algn="l" defTabSz="2880314" rtl="0" fontAlgn="base">
        <a:spcBef>
          <a:spcPct val="20000"/>
        </a:spcBef>
        <a:spcAft>
          <a:spcPct val="0"/>
        </a:spcAft>
        <a:buChar char="»"/>
        <a:defRPr sz="6300">
          <a:solidFill>
            <a:schemeClr val="tx1"/>
          </a:solidFill>
          <a:latin typeface="+mn-lt"/>
        </a:defRPr>
      </a:lvl7pPr>
      <a:lvl8pPr marL="7380479" indent="-719819" algn="l" defTabSz="2880314" rtl="0" fontAlgn="base">
        <a:spcBef>
          <a:spcPct val="20000"/>
        </a:spcBef>
        <a:spcAft>
          <a:spcPct val="0"/>
        </a:spcAft>
        <a:buChar char="»"/>
        <a:defRPr sz="6300">
          <a:solidFill>
            <a:schemeClr val="tx1"/>
          </a:solidFill>
          <a:latin typeface="+mn-lt"/>
        </a:defRPr>
      </a:lvl8pPr>
      <a:lvl9pPr marL="7680490" indent="-719819" algn="l" defTabSz="2880314" rtl="0" fontAlgn="base">
        <a:spcBef>
          <a:spcPct val="20000"/>
        </a:spcBef>
        <a:spcAft>
          <a:spcPct val="0"/>
        </a:spcAft>
        <a:buChar char="»"/>
        <a:defRPr sz="6300">
          <a:solidFill>
            <a:schemeClr val="tx1"/>
          </a:solidFill>
          <a:latin typeface="+mn-lt"/>
        </a:defRPr>
      </a:lvl9pPr>
    </p:bodyStyle>
    <p:otherStyle>
      <a:defPPr>
        <a:defRPr lang="en-US"/>
      </a:defPPr>
      <a:lvl1pPr marL="0" algn="l" defTabSz="600022" rtl="0" eaLnBrk="1" latinLnBrk="0" hangingPunct="1">
        <a:defRPr sz="1181" kern="1200">
          <a:solidFill>
            <a:schemeClr val="tx1"/>
          </a:solidFill>
          <a:latin typeface="+mn-lt"/>
          <a:ea typeface="+mn-ea"/>
          <a:cs typeface="+mn-cs"/>
        </a:defRPr>
      </a:lvl1pPr>
      <a:lvl2pPr marL="300011" algn="l" defTabSz="600022" rtl="0" eaLnBrk="1" latinLnBrk="0" hangingPunct="1">
        <a:defRPr sz="1181" kern="1200">
          <a:solidFill>
            <a:schemeClr val="tx1"/>
          </a:solidFill>
          <a:latin typeface="+mn-lt"/>
          <a:ea typeface="+mn-ea"/>
          <a:cs typeface="+mn-cs"/>
        </a:defRPr>
      </a:lvl2pPr>
      <a:lvl3pPr marL="600022" algn="l" defTabSz="600022" rtl="0" eaLnBrk="1" latinLnBrk="0" hangingPunct="1">
        <a:defRPr sz="1181" kern="1200">
          <a:solidFill>
            <a:schemeClr val="tx1"/>
          </a:solidFill>
          <a:latin typeface="+mn-lt"/>
          <a:ea typeface="+mn-ea"/>
          <a:cs typeface="+mn-cs"/>
        </a:defRPr>
      </a:lvl3pPr>
      <a:lvl4pPr marL="900033" algn="l" defTabSz="600022" rtl="0" eaLnBrk="1" latinLnBrk="0" hangingPunct="1">
        <a:defRPr sz="1181" kern="1200">
          <a:solidFill>
            <a:schemeClr val="tx1"/>
          </a:solidFill>
          <a:latin typeface="+mn-lt"/>
          <a:ea typeface="+mn-ea"/>
          <a:cs typeface="+mn-cs"/>
        </a:defRPr>
      </a:lvl4pPr>
      <a:lvl5pPr marL="1200044" algn="l" defTabSz="600022" rtl="0" eaLnBrk="1" latinLnBrk="0" hangingPunct="1">
        <a:defRPr sz="1181" kern="1200">
          <a:solidFill>
            <a:schemeClr val="tx1"/>
          </a:solidFill>
          <a:latin typeface="+mn-lt"/>
          <a:ea typeface="+mn-ea"/>
          <a:cs typeface="+mn-cs"/>
        </a:defRPr>
      </a:lvl5pPr>
      <a:lvl6pPr marL="1500055" algn="l" defTabSz="600022" rtl="0" eaLnBrk="1" latinLnBrk="0" hangingPunct="1">
        <a:defRPr sz="1181" kern="1200">
          <a:solidFill>
            <a:schemeClr val="tx1"/>
          </a:solidFill>
          <a:latin typeface="+mn-lt"/>
          <a:ea typeface="+mn-ea"/>
          <a:cs typeface="+mn-cs"/>
        </a:defRPr>
      </a:lvl6pPr>
      <a:lvl7pPr marL="1800066" algn="l" defTabSz="600022" rtl="0" eaLnBrk="1" latinLnBrk="0" hangingPunct="1">
        <a:defRPr sz="1181" kern="1200">
          <a:solidFill>
            <a:schemeClr val="tx1"/>
          </a:solidFill>
          <a:latin typeface="+mn-lt"/>
          <a:ea typeface="+mn-ea"/>
          <a:cs typeface="+mn-cs"/>
        </a:defRPr>
      </a:lvl7pPr>
      <a:lvl8pPr marL="2100077" algn="l" defTabSz="600022" rtl="0" eaLnBrk="1" latinLnBrk="0" hangingPunct="1">
        <a:defRPr sz="1181" kern="1200">
          <a:solidFill>
            <a:schemeClr val="tx1"/>
          </a:solidFill>
          <a:latin typeface="+mn-lt"/>
          <a:ea typeface="+mn-ea"/>
          <a:cs typeface="+mn-cs"/>
        </a:defRPr>
      </a:lvl8pPr>
      <a:lvl9pPr marL="2400088" algn="l" defTabSz="600022" rtl="0" eaLnBrk="1" latinLnBrk="0" hangingPunct="1">
        <a:defRPr sz="118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3064"/>
            </a:gs>
            <a:gs pos="50000">
              <a:srgbClr val="EAEAEA"/>
            </a:gs>
            <a:gs pos="100000">
              <a:srgbClr val="003064"/>
            </a:gs>
          </a:gsLst>
          <a:lin ang="5400000" scaled="1"/>
        </a:gradFill>
        <a:effectLst/>
      </p:bgPr>
    </p:bg>
    <p:spTree>
      <p:nvGrpSpPr>
        <p:cNvPr id="1" name=""/>
        <p:cNvGrpSpPr/>
        <p:nvPr/>
      </p:nvGrpSpPr>
      <p:grpSpPr>
        <a:xfrm>
          <a:off x="0" y="0"/>
          <a:ext cx="0" cy="0"/>
          <a:chOff x="0" y="0"/>
          <a:chExt cx="0" cy="0"/>
        </a:xfrm>
      </p:grpSpPr>
      <p:sp>
        <p:nvSpPr>
          <p:cNvPr id="2098" name="Text Box 50"/>
          <p:cNvSpPr txBox="1">
            <a:spLocks noChangeArrowheads="1"/>
          </p:cNvSpPr>
          <p:nvPr/>
        </p:nvSpPr>
        <p:spPr bwMode="auto">
          <a:xfrm>
            <a:off x="610327" y="21633525"/>
            <a:ext cx="5271527" cy="78425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l" defTabSz="4389438">
              <a:defRPr>
                <a:solidFill>
                  <a:schemeClr val="tx1"/>
                </a:solidFill>
                <a:latin typeface="Arial" charset="0"/>
              </a:defRPr>
            </a:lvl1pPr>
            <a:lvl2pPr algn="l" defTabSz="4389438">
              <a:defRPr>
                <a:solidFill>
                  <a:schemeClr val="tx1"/>
                </a:solidFill>
                <a:latin typeface="Arial" charset="0"/>
              </a:defRPr>
            </a:lvl2pPr>
            <a:lvl3pPr algn="l" defTabSz="4389438">
              <a:defRPr>
                <a:solidFill>
                  <a:schemeClr val="tx1"/>
                </a:solidFill>
                <a:latin typeface="Arial" charset="0"/>
              </a:defRPr>
            </a:lvl3pPr>
            <a:lvl4pPr algn="l" defTabSz="4389438">
              <a:defRPr>
                <a:solidFill>
                  <a:schemeClr val="tx1"/>
                </a:solidFill>
                <a:latin typeface="Arial" charset="0"/>
              </a:defRPr>
            </a:lvl4pPr>
            <a:lvl5pPr algn="l" defTabSz="4389438">
              <a:defRPr>
                <a:solidFill>
                  <a:schemeClr val="tx1"/>
                </a:solidFill>
                <a:latin typeface="Arial" charset="0"/>
              </a:defRPr>
            </a:lvl5pPr>
            <a:lvl6pPr defTabSz="4389438" fontAlgn="base">
              <a:spcBef>
                <a:spcPct val="0"/>
              </a:spcBef>
              <a:spcAft>
                <a:spcPct val="0"/>
              </a:spcAft>
              <a:defRPr>
                <a:solidFill>
                  <a:schemeClr val="tx1"/>
                </a:solidFill>
                <a:latin typeface="Arial" charset="0"/>
              </a:defRPr>
            </a:lvl6pPr>
            <a:lvl7pPr defTabSz="4389438" fontAlgn="base">
              <a:spcBef>
                <a:spcPct val="0"/>
              </a:spcBef>
              <a:spcAft>
                <a:spcPct val="0"/>
              </a:spcAft>
              <a:defRPr>
                <a:solidFill>
                  <a:schemeClr val="tx1"/>
                </a:solidFill>
                <a:latin typeface="Arial" charset="0"/>
              </a:defRPr>
            </a:lvl7pPr>
            <a:lvl8pPr defTabSz="4389438" fontAlgn="base">
              <a:spcBef>
                <a:spcPct val="0"/>
              </a:spcBef>
              <a:spcAft>
                <a:spcPct val="0"/>
              </a:spcAft>
              <a:defRPr>
                <a:solidFill>
                  <a:schemeClr val="tx1"/>
                </a:solidFill>
                <a:latin typeface="Arial" charset="0"/>
              </a:defRPr>
            </a:lvl8pPr>
            <a:lvl9pPr defTabSz="4389438" fontAlgn="base">
              <a:spcBef>
                <a:spcPct val="0"/>
              </a:spcBef>
              <a:spcAft>
                <a:spcPct val="0"/>
              </a:spcAft>
              <a:defRPr>
                <a:solidFill>
                  <a:schemeClr val="tx1"/>
                </a:solidFill>
                <a:latin typeface="Arial" charset="0"/>
              </a:defRPr>
            </a:lvl9pPr>
          </a:lstStyle>
          <a:p>
            <a:pPr algn="just">
              <a:lnSpc>
                <a:spcPct val="115000"/>
              </a:lnSpc>
              <a:spcBef>
                <a:spcPts val="394"/>
              </a:spcBef>
              <a:spcAft>
                <a:spcPts val="394"/>
              </a:spcAft>
            </a:pPr>
            <a:r>
              <a:rPr lang="en-GB" sz="1837" b="1" dirty="0">
                <a:latin typeface="Times New Roman" panose="02020603050405020304" pitchFamily="18" charset="0"/>
                <a:ea typeface="Calibri" panose="020F0502020204030204" pitchFamily="34" charset="0"/>
                <a:cs typeface="Times New Roman" panose="02020603050405020304" pitchFamily="18" charset="0"/>
              </a:rPr>
              <a:t>Theses</a:t>
            </a:r>
            <a:endParaRPr lang="en-US" sz="1837" dirty="0">
              <a:latin typeface="Times New Roman" panose="02020603050405020304" pitchFamily="18" charset="0"/>
              <a:ea typeface="Calibri" panose="020F0502020204030204" pitchFamily="34" charset="0"/>
              <a:cs typeface="Times New Roman" panose="02020603050405020304" pitchFamily="18" charset="0"/>
            </a:endParaRPr>
          </a:p>
          <a:p>
            <a:pPr marL="212508" indent="-212508" algn="just">
              <a:lnSpc>
                <a:spcPct val="115000"/>
              </a:lnSpc>
              <a:spcBef>
                <a:spcPts val="394"/>
              </a:spcBef>
              <a:spcAft>
                <a:spcPts val="394"/>
              </a:spcAft>
            </a:pPr>
            <a:r>
              <a:rPr lang="en-GB" sz="1837" dirty="0">
                <a:latin typeface="Times New Roman" panose="02020603050405020304" pitchFamily="18" charset="0"/>
                <a:ea typeface="Calibri" panose="020F0502020204030204" pitchFamily="34" charset="0"/>
                <a:cs typeface="Times New Roman" panose="02020603050405020304" pitchFamily="18" charset="0"/>
              </a:rPr>
              <a:t>Palin, J. M., </a:t>
            </a:r>
            <a:r>
              <a:rPr lang="en-GB" sz="1837" dirty="0" err="1">
                <a:latin typeface="Times New Roman" panose="02020603050405020304" pitchFamily="18" charset="0"/>
                <a:ea typeface="Calibri" panose="020F0502020204030204" pitchFamily="34" charset="0"/>
                <a:cs typeface="Times New Roman" panose="02020603050405020304" pitchFamily="18" charset="0"/>
              </a:rPr>
              <a:t>ms</a:t>
            </a:r>
            <a:r>
              <a:rPr lang="en-GB" sz="1837" dirty="0">
                <a:latin typeface="Times New Roman" panose="02020603050405020304" pitchFamily="18" charset="0"/>
                <a:ea typeface="Calibri" panose="020F0502020204030204" pitchFamily="34" charset="0"/>
                <a:cs typeface="Times New Roman" panose="02020603050405020304" pitchFamily="18" charset="0"/>
              </a:rPr>
              <a:t>, Stable isotope studies of regional metamorphism in the </a:t>
            </a:r>
            <a:r>
              <a:rPr lang="en-GB" sz="1837" dirty="0" err="1">
                <a:latin typeface="Times New Roman" panose="02020603050405020304" pitchFamily="18" charset="0"/>
                <a:ea typeface="Calibri" panose="020F0502020204030204" pitchFamily="34" charset="0"/>
                <a:cs typeface="Times New Roman" panose="02020603050405020304" pitchFamily="18" charset="0"/>
              </a:rPr>
              <a:t>Wepawaug</a:t>
            </a:r>
            <a:r>
              <a:rPr lang="en-GB" sz="1837" dirty="0">
                <a:latin typeface="Times New Roman" panose="02020603050405020304" pitchFamily="18" charset="0"/>
                <a:ea typeface="Calibri" panose="020F0502020204030204" pitchFamily="34" charset="0"/>
                <a:cs typeface="Times New Roman" panose="02020603050405020304" pitchFamily="18" charset="0"/>
              </a:rPr>
              <a:t> Schist, Connecticut, Ph.D. thesis, Yale University, New Haven, 170 p. 1992.</a:t>
            </a:r>
            <a:endParaRPr lang="en-US" sz="1837"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Bef>
                <a:spcPts val="394"/>
              </a:spcBef>
              <a:spcAft>
                <a:spcPts val="394"/>
              </a:spcAft>
            </a:pPr>
            <a:r>
              <a:rPr lang="en-GB" sz="1837" b="1" dirty="0">
                <a:latin typeface="Times New Roman" panose="02020603050405020304" pitchFamily="18" charset="0"/>
                <a:ea typeface="Calibri" panose="020F0502020204030204" pitchFamily="34" charset="0"/>
                <a:cs typeface="Times New Roman" panose="02020603050405020304" pitchFamily="18" charset="0"/>
              </a:rPr>
              <a:t>Books and Related Publications</a:t>
            </a:r>
            <a:endParaRPr lang="en-US" sz="1837" dirty="0">
              <a:latin typeface="Times New Roman" panose="02020603050405020304" pitchFamily="18" charset="0"/>
              <a:ea typeface="Calibri" panose="020F0502020204030204" pitchFamily="34" charset="0"/>
              <a:cs typeface="Times New Roman" panose="02020603050405020304" pitchFamily="18" charset="0"/>
            </a:endParaRPr>
          </a:p>
          <a:p>
            <a:pPr marL="212508" indent="-212508" algn="just">
              <a:lnSpc>
                <a:spcPct val="115000"/>
              </a:lnSpc>
              <a:spcBef>
                <a:spcPts val="394"/>
              </a:spcBef>
              <a:spcAft>
                <a:spcPts val="394"/>
              </a:spcAft>
            </a:pPr>
            <a:r>
              <a:rPr lang="en-GB" sz="1837" dirty="0" err="1">
                <a:latin typeface="Times New Roman" panose="02020603050405020304" pitchFamily="18" charset="0"/>
                <a:ea typeface="Calibri" panose="020F0502020204030204" pitchFamily="34" charset="0"/>
                <a:cs typeface="Times New Roman" panose="02020603050405020304" pitchFamily="18" charset="0"/>
              </a:rPr>
              <a:t>McSaveney</a:t>
            </a:r>
            <a:r>
              <a:rPr lang="en-GB" sz="1837" dirty="0">
                <a:latin typeface="Times New Roman" panose="02020603050405020304" pitchFamily="18" charset="0"/>
                <a:ea typeface="Calibri" panose="020F0502020204030204" pitchFamily="34" charset="0"/>
                <a:cs typeface="Times New Roman" panose="02020603050405020304" pitchFamily="18" charset="0"/>
              </a:rPr>
              <a:t>, M., A manual of weathering-rind dating for sandstone clasts of the </a:t>
            </a:r>
            <a:r>
              <a:rPr lang="en-GB" sz="1837" dirty="0" err="1">
                <a:latin typeface="Times New Roman" panose="02020603050405020304" pitchFamily="18" charset="0"/>
                <a:ea typeface="Calibri" panose="020F0502020204030204" pitchFamily="34" charset="0"/>
                <a:cs typeface="Times New Roman" panose="02020603050405020304" pitchFamily="18" charset="0"/>
              </a:rPr>
              <a:t>Torlesse</a:t>
            </a:r>
            <a:r>
              <a:rPr lang="en-GB" sz="1837" dirty="0">
                <a:latin typeface="Times New Roman" panose="02020603050405020304" pitchFamily="18" charset="0"/>
                <a:ea typeface="Calibri" panose="020F0502020204030204" pitchFamily="34" charset="0"/>
                <a:cs typeface="Times New Roman" panose="02020603050405020304" pitchFamily="18" charset="0"/>
              </a:rPr>
              <a:t> Super group: 63A, 106 p. Geological Society of New Zealand Miscellaneous Publication., 1992.</a:t>
            </a:r>
            <a:endParaRPr lang="en-US" sz="1837"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Bef>
                <a:spcPts val="394"/>
              </a:spcBef>
              <a:spcAft>
                <a:spcPts val="394"/>
              </a:spcAft>
            </a:pPr>
            <a:r>
              <a:rPr lang="en-GB" sz="1837" b="1" dirty="0">
                <a:latin typeface="Times New Roman" panose="02020603050405020304" pitchFamily="18" charset="0"/>
                <a:ea typeface="Calibri" panose="020F0502020204030204" pitchFamily="34" charset="0"/>
                <a:cs typeface="Times New Roman" panose="02020603050405020304" pitchFamily="18" charset="0"/>
              </a:rPr>
              <a:t>Maps</a:t>
            </a:r>
            <a:endParaRPr lang="en-US" sz="1837" dirty="0">
              <a:latin typeface="Times New Roman" panose="02020603050405020304" pitchFamily="18" charset="0"/>
              <a:ea typeface="Calibri" panose="020F0502020204030204" pitchFamily="34" charset="0"/>
              <a:cs typeface="Times New Roman" panose="02020603050405020304" pitchFamily="18" charset="0"/>
            </a:endParaRPr>
          </a:p>
          <a:p>
            <a:pPr marL="212508" indent="-212508" algn="just">
              <a:lnSpc>
                <a:spcPct val="115000"/>
              </a:lnSpc>
              <a:spcBef>
                <a:spcPts val="394"/>
              </a:spcBef>
              <a:spcAft>
                <a:spcPts val="394"/>
              </a:spcAft>
            </a:pPr>
            <a:r>
              <a:rPr lang="en-GB" sz="1837" dirty="0">
                <a:latin typeface="Times New Roman" panose="02020603050405020304" pitchFamily="18" charset="0"/>
                <a:ea typeface="Calibri" panose="020F0502020204030204" pitchFamily="34" charset="0"/>
                <a:cs typeface="Times New Roman" panose="02020603050405020304" pitchFamily="18" charset="0"/>
              </a:rPr>
              <a:t>Fritts, C. E., Bedrock geology of the Mount Carmel Quadrangle, Connecticut: United States Geological Survey Quadrangle Map GQ-199, scale 1:24,000., 1963.</a:t>
            </a:r>
            <a:endParaRPr lang="en-US" sz="1837"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Bef>
                <a:spcPts val="394"/>
              </a:spcBef>
              <a:spcAft>
                <a:spcPts val="394"/>
              </a:spcAft>
            </a:pPr>
            <a:r>
              <a:rPr lang="en-GB" sz="1837" b="1" dirty="0">
                <a:latin typeface="Times New Roman" panose="02020603050405020304" pitchFamily="18" charset="0"/>
                <a:ea typeface="Calibri" panose="020F0502020204030204" pitchFamily="34" charset="0"/>
                <a:cs typeface="Times New Roman" panose="02020603050405020304" pitchFamily="18" charset="0"/>
              </a:rPr>
              <a:t>Abstracts</a:t>
            </a:r>
            <a:endParaRPr lang="en-US" sz="1837" dirty="0">
              <a:latin typeface="Times New Roman" panose="02020603050405020304" pitchFamily="18" charset="0"/>
              <a:ea typeface="Calibri" panose="020F0502020204030204" pitchFamily="34" charset="0"/>
              <a:cs typeface="Times New Roman" panose="02020603050405020304" pitchFamily="18" charset="0"/>
            </a:endParaRPr>
          </a:p>
          <a:p>
            <a:pPr marL="212508" indent="-212508" algn="just">
              <a:lnSpc>
                <a:spcPct val="115000"/>
              </a:lnSpc>
              <a:spcBef>
                <a:spcPts val="394"/>
              </a:spcBef>
              <a:spcAft>
                <a:spcPts val="394"/>
              </a:spcAft>
            </a:pPr>
            <a:r>
              <a:rPr lang="en-GB" sz="1837" dirty="0">
                <a:latin typeface="Times New Roman" panose="02020603050405020304" pitchFamily="18" charset="0"/>
                <a:ea typeface="Calibri" panose="020F0502020204030204" pitchFamily="34" charset="0"/>
                <a:cs typeface="Times New Roman" panose="02020603050405020304" pitchFamily="18" charset="0"/>
              </a:rPr>
              <a:t>Von Huene, R., Forearc highs and backstop structure: EOS, Transactions, American Geophysical Union, Vol. 79, p. F917, 1998.</a:t>
            </a:r>
            <a:endParaRPr lang="en-US" sz="1837" dirty="0">
              <a:latin typeface="Times New Roman" panose="02020603050405020304" pitchFamily="18" charset="0"/>
              <a:ea typeface="Calibri" panose="020F0502020204030204" pitchFamily="34" charset="0"/>
              <a:cs typeface="Times New Roman" panose="02020603050405020304" pitchFamily="18" charset="0"/>
            </a:endParaRPr>
          </a:p>
          <a:p>
            <a:pPr marL="212508" indent="-212508" algn="just">
              <a:lnSpc>
                <a:spcPct val="115000"/>
              </a:lnSpc>
              <a:spcBef>
                <a:spcPts val="394"/>
              </a:spcBef>
              <a:spcAft>
                <a:spcPts val="394"/>
              </a:spcAft>
            </a:pPr>
            <a:r>
              <a:rPr lang="en-GB" sz="1837" dirty="0">
                <a:latin typeface="Times New Roman" panose="02020603050405020304" pitchFamily="18" charset="0"/>
                <a:ea typeface="Calibri" panose="020F0502020204030204" pitchFamily="34" charset="0"/>
                <a:cs typeface="Times New Roman" panose="02020603050405020304" pitchFamily="18" charset="0"/>
              </a:rPr>
              <a:t> </a:t>
            </a:r>
            <a:endParaRPr lang="en-US" sz="1837" dirty="0">
              <a:latin typeface="Times New Roman" panose="02020603050405020304" pitchFamily="18" charset="0"/>
              <a:ea typeface="Calibri" panose="020F0502020204030204" pitchFamily="34" charset="0"/>
              <a:cs typeface="Times New Roman" panose="02020603050405020304" pitchFamily="18" charset="0"/>
            </a:endParaRPr>
          </a:p>
          <a:p>
            <a:pPr marL="212508" indent="-212508" algn="just">
              <a:lnSpc>
                <a:spcPct val="115000"/>
              </a:lnSpc>
              <a:spcBef>
                <a:spcPts val="394"/>
              </a:spcBef>
              <a:spcAft>
                <a:spcPts val="394"/>
              </a:spcAft>
            </a:pPr>
            <a:r>
              <a:rPr lang="en-GB" sz="1837" dirty="0">
                <a:latin typeface="Times New Roman" panose="02020603050405020304" pitchFamily="18" charset="0"/>
                <a:ea typeface="Calibri" panose="020F0502020204030204" pitchFamily="34" charset="0"/>
                <a:cs typeface="Times New Roman" panose="02020603050405020304" pitchFamily="18" charset="0"/>
              </a:rPr>
              <a:t> </a:t>
            </a:r>
            <a:endParaRPr lang="en-US" sz="1837"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101" name="AutoShape 53"/>
          <p:cNvSpPr>
            <a:spLocks noChangeArrowheads="1"/>
          </p:cNvSpPr>
          <p:nvPr/>
        </p:nvSpPr>
        <p:spPr bwMode="auto">
          <a:xfrm>
            <a:off x="332011" y="3508850"/>
            <a:ext cx="24445278" cy="4606166"/>
          </a:xfrm>
          <a:prstGeom prst="roundRect">
            <a:avLst>
              <a:gd name="adj" fmla="val 10870"/>
            </a:avLst>
          </a:prstGeom>
          <a:gradFill rotWithShape="1">
            <a:gsLst>
              <a:gs pos="0">
                <a:srgbClr val="A7C4FF"/>
              </a:gs>
              <a:gs pos="100000">
                <a:schemeClr val="bg1"/>
              </a:gs>
            </a:gsLst>
            <a:lin ang="54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4389438">
              <a:defRPr>
                <a:solidFill>
                  <a:schemeClr val="tx1"/>
                </a:solidFill>
                <a:latin typeface="Arial" charset="0"/>
              </a:defRPr>
            </a:lvl1pPr>
            <a:lvl2pPr algn="l" defTabSz="4389438">
              <a:defRPr>
                <a:solidFill>
                  <a:schemeClr val="tx1"/>
                </a:solidFill>
                <a:latin typeface="Arial" charset="0"/>
              </a:defRPr>
            </a:lvl2pPr>
            <a:lvl3pPr algn="l" defTabSz="4389438">
              <a:defRPr>
                <a:solidFill>
                  <a:schemeClr val="tx1"/>
                </a:solidFill>
                <a:latin typeface="Arial" charset="0"/>
              </a:defRPr>
            </a:lvl3pPr>
            <a:lvl4pPr algn="l" defTabSz="4389438">
              <a:defRPr>
                <a:solidFill>
                  <a:schemeClr val="tx1"/>
                </a:solidFill>
                <a:latin typeface="Arial" charset="0"/>
              </a:defRPr>
            </a:lvl4pPr>
            <a:lvl5pPr algn="l" defTabSz="4389438">
              <a:defRPr>
                <a:solidFill>
                  <a:schemeClr val="tx1"/>
                </a:solidFill>
                <a:latin typeface="Arial" charset="0"/>
              </a:defRPr>
            </a:lvl5pPr>
            <a:lvl6pPr defTabSz="4389438" fontAlgn="base">
              <a:spcBef>
                <a:spcPct val="0"/>
              </a:spcBef>
              <a:spcAft>
                <a:spcPct val="0"/>
              </a:spcAft>
              <a:defRPr>
                <a:solidFill>
                  <a:schemeClr val="tx1"/>
                </a:solidFill>
                <a:latin typeface="Arial" charset="0"/>
              </a:defRPr>
            </a:lvl6pPr>
            <a:lvl7pPr defTabSz="4389438" fontAlgn="base">
              <a:spcBef>
                <a:spcPct val="0"/>
              </a:spcBef>
              <a:spcAft>
                <a:spcPct val="0"/>
              </a:spcAft>
              <a:defRPr>
                <a:solidFill>
                  <a:schemeClr val="tx1"/>
                </a:solidFill>
                <a:latin typeface="Arial" charset="0"/>
              </a:defRPr>
            </a:lvl7pPr>
            <a:lvl8pPr defTabSz="4389438" fontAlgn="base">
              <a:spcBef>
                <a:spcPct val="0"/>
              </a:spcBef>
              <a:spcAft>
                <a:spcPct val="0"/>
              </a:spcAft>
              <a:defRPr>
                <a:solidFill>
                  <a:schemeClr val="tx1"/>
                </a:solidFill>
                <a:latin typeface="Arial" charset="0"/>
              </a:defRPr>
            </a:lvl8pPr>
            <a:lvl9pPr defTabSz="4389438" fontAlgn="base">
              <a:spcBef>
                <a:spcPct val="0"/>
              </a:spcBef>
              <a:spcAft>
                <a:spcPct val="0"/>
              </a:spcAft>
              <a:defRPr>
                <a:solidFill>
                  <a:schemeClr val="tx1"/>
                </a:solidFill>
                <a:latin typeface="Arial" charset="0"/>
              </a:defRPr>
            </a:lvl9pPr>
          </a:lstStyle>
          <a:p>
            <a:pPr algn="ctr" rtl="1">
              <a:lnSpc>
                <a:spcPct val="200000"/>
              </a:lnSpc>
            </a:pPr>
            <a:r>
              <a:rPr lang="ar-SA" sz="4800" dirty="0">
                <a:cs typeface="B Titr" panose="00000700000000000000" pitchFamily="2" charset="-78"/>
              </a:rPr>
              <a:t>عنوان </a:t>
            </a:r>
            <a:r>
              <a:rPr lang="fa-IR" sz="4800" dirty="0">
                <a:cs typeface="B Titr" panose="00000700000000000000" pitchFamily="2" charset="-78"/>
              </a:rPr>
              <a:t>مقاله </a:t>
            </a:r>
            <a:r>
              <a:rPr lang="ar-SA" sz="4800" dirty="0">
                <a:cs typeface="B Titr" panose="00000700000000000000" pitchFamily="2" charset="-78"/>
              </a:rPr>
              <a:t>در 1 خط، فون</a:t>
            </a:r>
            <a:r>
              <a:rPr lang="fa-IR" sz="4800" dirty="0">
                <a:cs typeface="B Titr" panose="00000700000000000000" pitchFamily="2" charset="-78"/>
              </a:rPr>
              <a:t>ت 42-48 تیتر </a:t>
            </a:r>
            <a:r>
              <a:rPr lang="fa-IR" sz="4800" dirty="0" smtClean="0">
                <a:cs typeface="B Titr" panose="00000700000000000000" pitchFamily="2" charset="-78"/>
              </a:rPr>
              <a:t>پررنگ</a:t>
            </a:r>
          </a:p>
          <a:p>
            <a:pPr algn="ctr" rtl="1">
              <a:lnSpc>
                <a:spcPct val="200000"/>
              </a:lnSpc>
            </a:pPr>
            <a:r>
              <a:rPr lang="fa-IR" sz="3200" dirty="0" smtClean="0">
                <a:cs typeface="B Nazanin" panose="00000400000000000000" pitchFamily="2" charset="-78"/>
              </a:rPr>
              <a:t>اسامی نویسندگان (با قلم 32 نازنین پررنگ)-نویسنده مسئول با * مشخص شود.</a:t>
            </a:r>
          </a:p>
          <a:p>
            <a:pPr algn="ctr" rtl="1">
              <a:lnSpc>
                <a:spcPct val="200000"/>
              </a:lnSpc>
            </a:pPr>
            <a:r>
              <a:rPr lang="fa-IR" sz="2800" dirty="0" smtClean="0">
                <a:cs typeface="B Nazanin" panose="00000400000000000000" pitchFamily="2" charset="-78"/>
              </a:rPr>
              <a:t>آدرس کوتاه </a:t>
            </a:r>
            <a:r>
              <a:rPr lang="fa-IR" sz="2800" dirty="0">
                <a:cs typeface="B Nazanin" panose="00000400000000000000" pitchFamily="2" charset="-78"/>
              </a:rPr>
              <a:t>نویسندگان</a:t>
            </a:r>
            <a:r>
              <a:rPr lang="fa-IR" sz="2800" dirty="0" smtClean="0">
                <a:cs typeface="B Nazanin" panose="00000400000000000000" pitchFamily="2" charset="-78"/>
              </a:rPr>
              <a:t> (با قلم 24-28 نازنین )</a:t>
            </a:r>
          </a:p>
          <a:p>
            <a:pPr algn="ctr" rtl="1">
              <a:lnSpc>
                <a:spcPct val="200000"/>
              </a:lnSpc>
            </a:pPr>
            <a:r>
              <a:rPr lang="fa-IR" sz="2400" dirty="0">
                <a:cs typeface="B Titr" panose="00000700000000000000" pitchFamily="2" charset="-78"/>
              </a:rPr>
              <a:t>آدرس رایانامه عهده دار مکاتبات </a:t>
            </a:r>
            <a:r>
              <a:rPr lang="en-US" sz="2800" dirty="0" smtClean="0">
                <a:latin typeface="Times New Roman" panose="02020603050405020304" pitchFamily="18" charset="0"/>
                <a:cs typeface="Times New Roman" panose="02020603050405020304" pitchFamily="18" charset="0"/>
              </a:rPr>
              <a:t>(Times 28 </a:t>
            </a:r>
            <a:r>
              <a:rPr lang="en-US" sz="2800" dirty="0" err="1">
                <a:latin typeface="Times New Roman" panose="02020603050405020304" pitchFamily="18" charset="0"/>
                <a:cs typeface="Times New Roman" panose="02020603050405020304" pitchFamily="18" charset="0"/>
              </a:rPr>
              <a:t>pt</a:t>
            </a:r>
            <a:r>
              <a:rPr lang="en-US" sz="2800" dirty="0" smtClean="0">
                <a:latin typeface="Times New Roman" panose="02020603050405020304" pitchFamily="18" charset="0"/>
                <a:cs typeface="Times New Roman" panose="02020603050405020304" pitchFamily="18" charset="0"/>
              </a:rPr>
              <a:t>)</a:t>
            </a:r>
            <a:endParaRPr lang="en-US" altLang="en-US" sz="3600" dirty="0">
              <a:solidFill>
                <a:schemeClr val="bg1"/>
              </a:solidFill>
              <a:latin typeface="Times New Roman" panose="02020603050405020304" pitchFamily="18" charset="0"/>
              <a:cs typeface="Times New Roman" panose="02020603050405020304" pitchFamily="18" charset="0"/>
            </a:endParaRPr>
          </a:p>
        </p:txBody>
      </p:sp>
      <p:sp>
        <p:nvSpPr>
          <p:cNvPr id="2106" name="AutoShape 58"/>
          <p:cNvSpPr>
            <a:spLocks noChangeArrowheads="1"/>
          </p:cNvSpPr>
          <p:nvPr/>
        </p:nvSpPr>
        <p:spPr bwMode="auto">
          <a:xfrm>
            <a:off x="12960513" y="19734435"/>
            <a:ext cx="5499995" cy="5526310"/>
          </a:xfrm>
          <a:prstGeom prst="flowChar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5643" dirty="0"/>
          </a:p>
        </p:txBody>
      </p:sp>
      <p:sp>
        <p:nvSpPr>
          <p:cNvPr id="2108" name="Rectangle 60"/>
          <p:cNvSpPr>
            <a:spLocks noChangeArrowheads="1"/>
          </p:cNvSpPr>
          <p:nvPr/>
        </p:nvSpPr>
        <p:spPr bwMode="auto">
          <a:xfrm>
            <a:off x="7781434" y="18992980"/>
            <a:ext cx="3396598" cy="362894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r>
              <a:rPr lang="en-US" altLang="en-US" sz="2887" dirty="0">
                <a:latin typeface="Times New Roman" pitchFamily="18" charset="0"/>
              </a:rPr>
              <a:t>CHART or PICTURE</a:t>
            </a:r>
          </a:p>
        </p:txBody>
      </p:sp>
      <p:sp>
        <p:nvSpPr>
          <p:cNvPr id="13" name="Text Box 7">
            <a:extLst>
              <a:ext uri="{FF2B5EF4-FFF2-40B4-BE49-F238E27FC236}">
                <a16:creationId xmlns:a16="http://schemas.microsoft.com/office/drawing/2014/main" id="{98F9A685-E39F-D1E9-BCD9-4348607A0523}"/>
              </a:ext>
            </a:extLst>
          </p:cNvPr>
          <p:cNvSpPr txBox="1">
            <a:spLocks noChangeArrowheads="1"/>
          </p:cNvSpPr>
          <p:nvPr/>
        </p:nvSpPr>
        <p:spPr bwMode="auto">
          <a:xfrm>
            <a:off x="6998655" y="23146486"/>
            <a:ext cx="5168000" cy="478297"/>
          </a:xfrm>
          <a:prstGeom prst="rect">
            <a:avLst/>
          </a:prstGeom>
          <a:noFill/>
          <a:ln w="9525">
            <a:noFill/>
            <a:miter lim="800000"/>
            <a:headEnd/>
            <a:tailEnd/>
          </a:ln>
          <a:effectLst/>
        </p:spPr>
        <p:txBody>
          <a:bodyPr wrap="square" lIns="53682" tIns="26841" rIns="53682" bIns="26841">
            <a:spAutoFit/>
          </a:bodyPr>
          <a:lstStyle/>
          <a:p>
            <a:pPr algn="ctr">
              <a:lnSpc>
                <a:spcPct val="150000"/>
              </a:lnSpc>
            </a:pPr>
            <a:r>
              <a:rPr lang="fa-IR" sz="1837" b="1" dirty="0">
                <a:latin typeface="IRNazanin" panose="02000506000000020002" pitchFamily="2" charset="-78"/>
                <a:cs typeface="B Nazanin" panose="00000400000000000000" pitchFamily="2" charset="-78"/>
              </a:rPr>
              <a:t>شکل 2 :</a:t>
            </a:r>
            <a:r>
              <a:rPr lang="fa-IR" sz="1837" dirty="0">
                <a:latin typeface="IRNazanin" panose="02000506000000020002" pitchFamily="2" charset="-78"/>
                <a:cs typeface="B Nazanin" panose="00000400000000000000" pitchFamily="2" charset="-78"/>
              </a:rPr>
              <a:t>توضیحات شکل با همین فونت و همین سایز  (وسط چین)</a:t>
            </a:r>
            <a:endParaRPr lang="en-US" sz="1837" dirty="0">
              <a:latin typeface="IRNazanin" panose="02000506000000020002" pitchFamily="2" charset="-78"/>
              <a:cs typeface="B Nazanin" panose="00000400000000000000" pitchFamily="2" charset="-78"/>
            </a:endParaRPr>
          </a:p>
        </p:txBody>
      </p:sp>
      <p:sp>
        <p:nvSpPr>
          <p:cNvPr id="17" name="TextBox 16">
            <a:extLst>
              <a:ext uri="{FF2B5EF4-FFF2-40B4-BE49-F238E27FC236}">
                <a16:creationId xmlns:a16="http://schemas.microsoft.com/office/drawing/2014/main" id="{5664BAE8-D3C7-76D1-24E2-6BEC6023E8DC}"/>
              </a:ext>
            </a:extLst>
          </p:cNvPr>
          <p:cNvSpPr txBox="1"/>
          <p:nvPr/>
        </p:nvSpPr>
        <p:spPr>
          <a:xfrm>
            <a:off x="6881985" y="24399919"/>
            <a:ext cx="5414578" cy="1788695"/>
          </a:xfrm>
          <a:prstGeom prst="rect">
            <a:avLst/>
          </a:prstGeom>
          <a:noFill/>
        </p:spPr>
        <p:txBody>
          <a:bodyPr wrap="square">
            <a:spAutoFit/>
          </a:bodyPr>
          <a:lstStyle/>
          <a:p>
            <a:pPr algn="just" rtl="1">
              <a:lnSpc>
                <a:spcPct val="150000"/>
              </a:lnSpc>
              <a:spcBef>
                <a:spcPct val="50000"/>
              </a:spcBef>
              <a:defRPr/>
            </a:pPr>
            <a:r>
              <a:rPr lang="fa-IR" sz="1837" dirty="0">
                <a:latin typeface="IRNazanin" panose="02000506000000020002" pitchFamily="2" charset="-78"/>
                <a:cs typeface="B Nazanin" panose="00000400000000000000" pitchFamily="2" charset="-78"/>
              </a:rPr>
              <a:t>لطفا متن مقاله خود را در کادرهای مشخص شده  بنویسید. متن مقاله با همین فونت و همین سایز درج شود. جهت یکسان سازی فرمت تمامی پوسترها، لطفا قالب اشکال و جداول و همچنین توضیحات آنها را نیز طبق همین مثال تهیه نمایید </a:t>
            </a:r>
            <a:r>
              <a:rPr lang="ar-SA" sz="1837" dirty="0">
                <a:latin typeface="IRNazanin" panose="02000506000000020002" pitchFamily="2" charset="-78"/>
                <a:cs typeface="B Nazanin" panose="00000400000000000000" pitchFamily="2" charset="-78"/>
              </a:rPr>
              <a:t>(شكل شماره </a:t>
            </a:r>
            <a:r>
              <a:rPr lang="fa-IR" sz="1837" dirty="0">
                <a:latin typeface="IRNazanin" panose="02000506000000020002" pitchFamily="2" charset="-78"/>
                <a:cs typeface="B Nazanin" panose="00000400000000000000" pitchFamily="2" charset="-78"/>
              </a:rPr>
              <a:t>2</a:t>
            </a:r>
            <a:r>
              <a:rPr lang="ar-SA"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 . </a:t>
            </a:r>
            <a:endParaRPr lang="en-US" sz="1837" dirty="0">
              <a:ln>
                <a:solidFill>
                  <a:schemeClr val="tx1"/>
                </a:solidFill>
              </a:ln>
              <a:latin typeface="IRNazanin" panose="02000506000000020002" pitchFamily="2" charset="-78"/>
              <a:cs typeface="B Nazanin" panose="00000400000000000000" pitchFamily="2" charset="-78"/>
            </a:endParaRPr>
          </a:p>
        </p:txBody>
      </p:sp>
      <p:sp>
        <p:nvSpPr>
          <p:cNvPr id="21" name="TextBox 20">
            <a:extLst>
              <a:ext uri="{FF2B5EF4-FFF2-40B4-BE49-F238E27FC236}">
                <a16:creationId xmlns:a16="http://schemas.microsoft.com/office/drawing/2014/main" id="{FC163DC5-FFBE-59B9-7524-A800D65457C7}"/>
              </a:ext>
            </a:extLst>
          </p:cNvPr>
          <p:cNvSpPr txBox="1"/>
          <p:nvPr/>
        </p:nvSpPr>
        <p:spPr>
          <a:xfrm>
            <a:off x="12918848" y="10993875"/>
            <a:ext cx="5499995" cy="4474623"/>
          </a:xfrm>
          <a:prstGeom prst="rect">
            <a:avLst/>
          </a:prstGeom>
          <a:noFill/>
        </p:spPr>
        <p:txBody>
          <a:bodyPr wrap="square">
            <a:spAutoFit/>
          </a:bodyPr>
          <a:lstStyle/>
          <a:p>
            <a:pPr algn="just" rtl="1">
              <a:lnSpc>
                <a:spcPct val="150000"/>
              </a:lnSpc>
              <a:spcBef>
                <a:spcPct val="50000"/>
              </a:spcBef>
              <a:defRPr/>
            </a:pPr>
            <a:r>
              <a:rPr lang="fa-IR" sz="1837" dirty="0">
                <a:latin typeface="IRNazanin" panose="02000506000000020002" pitchFamily="2" charset="-78"/>
                <a:cs typeface="B Nazanin" panose="00000400000000000000" pitchFamily="2" charset="-78"/>
              </a:rPr>
              <a:t>لطفا متن مقاله خود را در کادرهای مشخص شده  بنویسید. متن مقاله با همین فونت و همین سایز درج شود. جهت یکسان سازی فرمت تمامی پوسترها، لطفا قالب اشکال و جداول و همچنین توضیحات آنها را نیز طبق همین مثال تهیه نمایید </a:t>
            </a:r>
            <a:r>
              <a:rPr lang="ar-SA" sz="1837" dirty="0">
                <a:latin typeface="IRNazanin" panose="02000506000000020002" pitchFamily="2" charset="-78"/>
                <a:cs typeface="B Nazanin" panose="00000400000000000000" pitchFamily="2" charset="-78"/>
              </a:rPr>
              <a:t>(شكل شماره </a:t>
            </a:r>
            <a:r>
              <a:rPr lang="fa-IR" sz="1837" dirty="0">
                <a:latin typeface="IRNazanin" panose="02000506000000020002" pitchFamily="2" charset="-78"/>
                <a:cs typeface="B Nazanin" panose="00000400000000000000" pitchFamily="2" charset="-78"/>
              </a:rPr>
              <a:t>۱ و۲</a:t>
            </a:r>
            <a:r>
              <a:rPr lang="ar-SA"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 . جهت سربرگ و پایین پوستر عینا همین نمونه استفاده شود. نکات مربوط به رفرنس نویسی طبق الگوی نگارشی که مقاله ی خود را بر اساس آن تهیه نمودید، رعایت شود. فرمت مراجع عینا مشابه است با فرمتی که در مقاله ی ارسالی استفاده شد </a:t>
            </a:r>
            <a:r>
              <a:rPr lang="en-US"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1</a:t>
            </a:r>
            <a:r>
              <a:rPr lang="en-US"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 جهت درج فرمول ها در این پوستر از جدول دو ستونی بدون حاشیه با اندازه فونت 28 استفاده کنید (طبق مثال زیر). </a:t>
            </a:r>
            <a:endParaRPr lang="en-US" sz="1837" dirty="0">
              <a:ln>
                <a:solidFill>
                  <a:schemeClr val="tx1"/>
                </a:solidFill>
              </a:ln>
              <a:latin typeface="IRNazanin" panose="02000506000000020002" pitchFamily="2" charset="-78"/>
              <a:cs typeface="B Nazanin" panose="00000400000000000000" pitchFamily="2" charset="-78"/>
            </a:endParaRPr>
          </a:p>
          <a:p>
            <a:pPr algn="just" rtl="1">
              <a:lnSpc>
                <a:spcPct val="150000"/>
              </a:lnSpc>
              <a:spcBef>
                <a:spcPct val="50000"/>
              </a:spcBef>
              <a:defRPr/>
            </a:pPr>
            <a:endParaRPr lang="en-US" sz="1837" dirty="0">
              <a:ln>
                <a:solidFill>
                  <a:schemeClr val="tx1"/>
                </a:solidFill>
              </a:ln>
              <a:latin typeface="IRCompset" panose="02000506000000020002" pitchFamily="2" charset="-78"/>
              <a:cs typeface="B Nazanin" panose="00000400000000000000" pitchFamily="2" charset="-78"/>
            </a:endParaRPr>
          </a:p>
        </p:txBody>
      </p:sp>
      <p:sp>
        <p:nvSpPr>
          <p:cNvPr id="25" name="Text Box 7">
            <a:extLst>
              <a:ext uri="{FF2B5EF4-FFF2-40B4-BE49-F238E27FC236}">
                <a16:creationId xmlns:a16="http://schemas.microsoft.com/office/drawing/2014/main" id="{C9889B7D-C820-6A64-A114-F04DC2078814}"/>
              </a:ext>
            </a:extLst>
          </p:cNvPr>
          <p:cNvSpPr txBox="1">
            <a:spLocks noChangeArrowheads="1"/>
          </p:cNvSpPr>
          <p:nvPr/>
        </p:nvSpPr>
        <p:spPr bwMode="auto">
          <a:xfrm>
            <a:off x="13107460" y="25473532"/>
            <a:ext cx="5168000" cy="902387"/>
          </a:xfrm>
          <a:prstGeom prst="rect">
            <a:avLst/>
          </a:prstGeom>
          <a:noFill/>
          <a:ln w="9525">
            <a:noFill/>
            <a:miter lim="800000"/>
            <a:headEnd/>
            <a:tailEnd/>
          </a:ln>
          <a:effectLst/>
        </p:spPr>
        <p:txBody>
          <a:bodyPr wrap="square" lIns="53682" tIns="26841" rIns="53682" bIns="26841">
            <a:spAutoFit/>
          </a:bodyPr>
          <a:lstStyle/>
          <a:p>
            <a:pPr algn="ctr">
              <a:lnSpc>
                <a:spcPct val="150000"/>
              </a:lnSpc>
            </a:pPr>
            <a:r>
              <a:rPr lang="fa-IR" sz="1837" b="1" dirty="0">
                <a:latin typeface="IRNazanin" panose="02000506000000020002" pitchFamily="2" charset="-78"/>
                <a:cs typeface="B Nazanin" panose="00000400000000000000" pitchFamily="2" charset="-78"/>
              </a:rPr>
              <a:t>شکل 1 :توضیحات شکل با همین فونت و همین سایز  (وسط چین)</a:t>
            </a:r>
            <a:endParaRPr lang="en-US" sz="1837" b="1" dirty="0">
              <a:latin typeface="IRNazanin" panose="02000506000000020002" pitchFamily="2" charset="-78"/>
              <a:cs typeface="B Nazanin" panose="00000400000000000000" pitchFamily="2" charset="-78"/>
            </a:endParaRPr>
          </a:p>
        </p:txBody>
      </p:sp>
      <p:sp>
        <p:nvSpPr>
          <p:cNvPr id="26" name="TextBox 25">
            <a:extLst>
              <a:ext uri="{FF2B5EF4-FFF2-40B4-BE49-F238E27FC236}">
                <a16:creationId xmlns:a16="http://schemas.microsoft.com/office/drawing/2014/main" id="{59DFA649-188D-739F-A302-317B1C6F6F90}"/>
              </a:ext>
            </a:extLst>
          </p:cNvPr>
          <p:cNvSpPr txBox="1"/>
          <p:nvPr/>
        </p:nvSpPr>
        <p:spPr>
          <a:xfrm>
            <a:off x="13004264" y="26049559"/>
            <a:ext cx="5414578" cy="1788695"/>
          </a:xfrm>
          <a:prstGeom prst="rect">
            <a:avLst/>
          </a:prstGeom>
          <a:noFill/>
        </p:spPr>
        <p:txBody>
          <a:bodyPr wrap="square">
            <a:spAutoFit/>
          </a:bodyPr>
          <a:lstStyle/>
          <a:p>
            <a:pPr algn="just" rtl="1">
              <a:lnSpc>
                <a:spcPct val="150000"/>
              </a:lnSpc>
              <a:spcBef>
                <a:spcPct val="50000"/>
              </a:spcBef>
              <a:defRPr/>
            </a:pPr>
            <a:r>
              <a:rPr lang="fa-IR" sz="1837" dirty="0">
                <a:latin typeface="IRNazanin" panose="02000506000000020002" pitchFamily="2" charset="-78"/>
                <a:cs typeface="B Nazanin" panose="00000400000000000000" pitchFamily="2" charset="-78"/>
              </a:rPr>
              <a:t>لطفا متن مقاله خود را در کادرهای مشخص شده  بنویسید. متن مقاله با همین فونت و همین سایز درج شود. جهت یکسان سازی فرمت تمامی پوسترها، لطفا قالب اشکال و جداول و همچنین توضیحات آنها را نیز طبق همین مثال تهیه نمایید </a:t>
            </a:r>
            <a:r>
              <a:rPr lang="ar-SA" sz="1837" dirty="0">
                <a:latin typeface="IRNazanin" panose="02000506000000020002" pitchFamily="2" charset="-78"/>
                <a:cs typeface="B Nazanin" panose="00000400000000000000" pitchFamily="2" charset="-78"/>
              </a:rPr>
              <a:t>(شكل شماره 1)</a:t>
            </a:r>
            <a:r>
              <a:rPr lang="fa-IR" sz="1837" dirty="0">
                <a:latin typeface="IRNazanin" panose="02000506000000020002" pitchFamily="2" charset="-78"/>
                <a:cs typeface="B Nazanin" panose="00000400000000000000" pitchFamily="2" charset="-78"/>
              </a:rPr>
              <a:t> . </a:t>
            </a:r>
            <a:endParaRPr lang="en-US" sz="1837" dirty="0">
              <a:ln>
                <a:solidFill>
                  <a:schemeClr val="tx1"/>
                </a:solidFill>
              </a:ln>
              <a:latin typeface="IRNazanin" panose="02000506000000020002" pitchFamily="2" charset="-78"/>
              <a:cs typeface="B Nazanin" panose="00000400000000000000" pitchFamily="2" charset="-78"/>
            </a:endParaRPr>
          </a:p>
        </p:txBody>
      </p:sp>
      <p:sp>
        <p:nvSpPr>
          <p:cNvPr id="29" name="AutoShape 5">
            <a:extLst>
              <a:ext uri="{FF2B5EF4-FFF2-40B4-BE49-F238E27FC236}">
                <a16:creationId xmlns:a16="http://schemas.microsoft.com/office/drawing/2014/main" id="{415E269C-33D1-63A9-7FF3-1851865EBEA3}"/>
              </a:ext>
            </a:extLst>
          </p:cNvPr>
          <p:cNvSpPr>
            <a:spLocks noChangeArrowheads="1"/>
          </p:cNvSpPr>
          <p:nvPr/>
        </p:nvSpPr>
        <p:spPr bwMode="auto">
          <a:xfrm>
            <a:off x="20117413" y="9112059"/>
            <a:ext cx="3519816" cy="1043560"/>
          </a:xfrm>
          <a:prstGeom prst="roundRect">
            <a:avLst>
              <a:gd name="adj" fmla="val 31457"/>
            </a:avLst>
          </a:prstGeom>
          <a:solidFill>
            <a:srgbClr val="FB9E15"/>
          </a:solidFill>
          <a:ln w="9525">
            <a:noFill/>
            <a:round/>
            <a:headEnd/>
            <a:tailEnd/>
          </a:ln>
          <a:effectLst>
            <a:reflection blurRad="6350" stA="50000" endA="300" endPos="0" dir="5400000" sy="-100000" algn="bl" rotWithShape="0"/>
          </a:effectLst>
          <a:scene3d>
            <a:camera prst="orthographicFront"/>
            <a:lightRig rig="threePt" dir="t"/>
          </a:scene3d>
          <a:sp3d>
            <a:bevelT/>
          </a:sp3d>
        </p:spPr>
        <p:txBody>
          <a:bodyPr wrap="none" lIns="53682" tIns="26841" rIns="53682" bIns="26841" anchor="ctr"/>
          <a:lstStyle/>
          <a:p>
            <a:pPr algn="ctr">
              <a:defRPr/>
            </a:pPr>
            <a:r>
              <a:rPr lang="fa-IR" sz="5643" b="1" dirty="0">
                <a:latin typeface="IRNazanin" panose="02000506000000020002" pitchFamily="2" charset="-78"/>
                <a:cs typeface="B Nazanin" panose="00000400000000000000" pitchFamily="2" charset="-78"/>
              </a:rPr>
              <a:t>چکیده</a:t>
            </a:r>
            <a:endParaRPr lang="en-US" sz="5643" b="1" dirty="0">
              <a:latin typeface="IRNazanin" panose="02000506000000020002" pitchFamily="2" charset="-78"/>
              <a:cs typeface="B Nazanin" panose="00000400000000000000" pitchFamily="2" charset="-78"/>
            </a:endParaRPr>
          </a:p>
        </p:txBody>
      </p:sp>
      <p:sp>
        <p:nvSpPr>
          <p:cNvPr id="30" name="Text Box 7">
            <a:extLst>
              <a:ext uri="{FF2B5EF4-FFF2-40B4-BE49-F238E27FC236}">
                <a16:creationId xmlns:a16="http://schemas.microsoft.com/office/drawing/2014/main" id="{BCFB8B90-6D88-F943-AB99-4F55308C1031}"/>
              </a:ext>
            </a:extLst>
          </p:cNvPr>
          <p:cNvSpPr txBox="1">
            <a:spLocks noChangeArrowheads="1"/>
          </p:cNvSpPr>
          <p:nvPr/>
        </p:nvSpPr>
        <p:spPr bwMode="auto">
          <a:xfrm>
            <a:off x="19124460" y="10948533"/>
            <a:ext cx="5505724" cy="5991473"/>
          </a:xfrm>
          <a:prstGeom prst="rect">
            <a:avLst/>
          </a:prstGeom>
          <a:noFill/>
          <a:ln w="9525">
            <a:noFill/>
            <a:prstDash val="sysDash"/>
            <a:miter lim="800000"/>
            <a:headEnd/>
            <a:tailEnd/>
          </a:ln>
          <a:effectLst/>
        </p:spPr>
        <p:txBody>
          <a:bodyPr wrap="square" lIns="53682" tIns="26841" rIns="53682" bIns="26841">
            <a:spAutoFit/>
          </a:bodyPr>
          <a:lstStyle/>
          <a:p>
            <a:pPr algn="just" rtl="1">
              <a:lnSpc>
                <a:spcPct val="150000"/>
              </a:lnSpc>
              <a:spcBef>
                <a:spcPct val="50000"/>
              </a:spcBef>
              <a:defRPr/>
            </a:pPr>
            <a:r>
              <a:rPr lang="fa-IR" sz="1837" dirty="0">
                <a:latin typeface="IRNazanin" panose="02000506000000020002" pitchFamily="2" charset="-78"/>
                <a:cs typeface="B Nazanin" panose="00000400000000000000" pitchFamily="2" charset="-78"/>
              </a:rPr>
              <a:t>لطفا متن مقاله خود را در کادرهای مشخص شده  بنویسید. متن مقاله با همین فونت و همین سایز درج شود. جهت یکسان سازی فرمت تمامی پوسترها، لطفا قالب اشکال و جداول و همچنین توضیحات آنها را نیز طبق همین مثال تهیه نمایید </a:t>
            </a:r>
            <a:r>
              <a:rPr lang="ar-SA" sz="1837" dirty="0">
                <a:latin typeface="IRNazanin" panose="02000506000000020002" pitchFamily="2" charset="-78"/>
                <a:cs typeface="B Nazanin" panose="00000400000000000000" pitchFamily="2" charset="-78"/>
              </a:rPr>
              <a:t>(شكل شماره </a:t>
            </a:r>
            <a:r>
              <a:rPr lang="fa-IR" sz="1837" dirty="0">
                <a:latin typeface="IRNazanin" panose="02000506000000020002" pitchFamily="2" charset="-78"/>
                <a:cs typeface="B Nazanin" panose="00000400000000000000" pitchFamily="2" charset="-78"/>
              </a:rPr>
              <a:t>۱ و۲</a:t>
            </a:r>
            <a:r>
              <a:rPr lang="ar-SA"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 . جهت سربرگ و پایین پوستر عینا همین نمونه استفاده شود. نکات مربوط به رفرنس نویسی طبق الگوی نگارشی که مقاله ی خود را بر اساس آن تهیه نمودید، رعایت شود. فرمت مراجع عینا مشابه است با فرمتی که در مقاله ی ارسالی استفاده شد </a:t>
            </a:r>
            <a:r>
              <a:rPr lang="en-US"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1</a:t>
            </a:r>
            <a:r>
              <a:rPr lang="en-US"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 جهت درج فرمول ها در این پوستر از جدول دو ستونی بدون حاشیه با اندازه فونت 28 استفاده کنید. سیستم واحد ها دقیقا مشابه با قالب مقاله ارسال شده باشد. قرار دادن چکیده در پوستر الزامی است. لطفا متن مقاله خود را در کادرهای مشخص شده  بنویسید. متن مقاله با همین فونت و همین سایز درج شود. جهت یکسان سازی فرمت تمامی پوسترها، لطفا قالب اشکال و جداول و همچنین توضیحات آنها را نیز طبق همین مثال تهیه نمایید </a:t>
            </a:r>
            <a:r>
              <a:rPr lang="ar-SA" sz="1837" dirty="0">
                <a:latin typeface="IRNazanin" panose="02000506000000020002" pitchFamily="2" charset="-78"/>
                <a:cs typeface="B Nazanin" panose="00000400000000000000" pitchFamily="2" charset="-78"/>
              </a:rPr>
              <a:t>(شكل شماره </a:t>
            </a:r>
            <a:r>
              <a:rPr lang="fa-IR" sz="1837" dirty="0">
                <a:latin typeface="IRNazanin" panose="02000506000000020002" pitchFamily="2" charset="-78"/>
                <a:cs typeface="B Nazanin" panose="00000400000000000000" pitchFamily="2" charset="-78"/>
              </a:rPr>
              <a:t>۱ و۲</a:t>
            </a:r>
            <a:r>
              <a:rPr lang="ar-SA"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 .</a:t>
            </a:r>
            <a:endParaRPr lang="en-US" sz="1837" dirty="0">
              <a:ln>
                <a:solidFill>
                  <a:schemeClr val="tx1"/>
                </a:solidFill>
              </a:ln>
              <a:latin typeface="IRNazanin" panose="02000506000000020002" pitchFamily="2" charset="-78"/>
              <a:cs typeface="B Nazanin" panose="00000400000000000000" pitchFamily="2" charset="-78"/>
            </a:endParaRPr>
          </a:p>
        </p:txBody>
      </p:sp>
      <p:sp>
        <p:nvSpPr>
          <p:cNvPr id="34" name="Text Box 7">
            <a:extLst>
              <a:ext uri="{FF2B5EF4-FFF2-40B4-BE49-F238E27FC236}">
                <a16:creationId xmlns:a16="http://schemas.microsoft.com/office/drawing/2014/main" id="{724B7E56-6EEB-62A1-C1A1-C1DD0F862537}"/>
              </a:ext>
            </a:extLst>
          </p:cNvPr>
          <p:cNvSpPr txBox="1">
            <a:spLocks noChangeArrowheads="1"/>
          </p:cNvSpPr>
          <p:nvPr/>
        </p:nvSpPr>
        <p:spPr bwMode="auto">
          <a:xfrm>
            <a:off x="19124460" y="21078036"/>
            <a:ext cx="5505724" cy="8677401"/>
          </a:xfrm>
          <a:prstGeom prst="rect">
            <a:avLst/>
          </a:prstGeom>
          <a:noFill/>
          <a:ln w="9525">
            <a:noFill/>
            <a:prstDash val="sysDash"/>
            <a:miter lim="800000"/>
            <a:headEnd/>
            <a:tailEnd/>
          </a:ln>
          <a:effectLst/>
        </p:spPr>
        <p:txBody>
          <a:bodyPr wrap="square" lIns="53682" tIns="26841" rIns="53682" bIns="26841">
            <a:spAutoFit/>
          </a:bodyPr>
          <a:lstStyle/>
          <a:p>
            <a:pPr algn="just" rtl="1">
              <a:lnSpc>
                <a:spcPct val="150000"/>
              </a:lnSpc>
              <a:spcBef>
                <a:spcPct val="50000"/>
              </a:spcBef>
              <a:defRPr/>
            </a:pPr>
            <a:r>
              <a:rPr lang="fa-IR" sz="1837" dirty="0">
                <a:latin typeface="IRNazanin" panose="02000506000000020002" pitchFamily="2" charset="-78"/>
                <a:cs typeface="B Nazanin" panose="00000400000000000000" pitchFamily="2" charset="-78"/>
              </a:rPr>
              <a:t>لطفا متن مقاله خود را در کادرهای مشخص شده  بنویسید. متن مقاله با همین فونت و همین سایز درج شود. جهت یکسان سازی فرمت تمامی پوسترها، لطفا قالب اشکال و جداول و همچنین توضیحات آنها را نیز طبق همین مثال تهیه نمایید </a:t>
            </a:r>
            <a:r>
              <a:rPr lang="ar-SA" sz="1837" dirty="0">
                <a:latin typeface="IRNazanin" panose="02000506000000020002" pitchFamily="2" charset="-78"/>
                <a:cs typeface="B Nazanin" panose="00000400000000000000" pitchFamily="2" charset="-78"/>
              </a:rPr>
              <a:t>(شكل شماره </a:t>
            </a:r>
            <a:r>
              <a:rPr lang="fa-IR" sz="1837" dirty="0">
                <a:latin typeface="IRNazanin" panose="02000506000000020002" pitchFamily="2" charset="-78"/>
                <a:cs typeface="B Nazanin" panose="00000400000000000000" pitchFamily="2" charset="-78"/>
              </a:rPr>
              <a:t>۱ و۲</a:t>
            </a:r>
            <a:r>
              <a:rPr lang="ar-SA"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 . جهت سربرگ و پایین پوستر عینا همین نمونه استفاده شود. نکات مربوط به رفرنس نویسی طبق الگوی نگارشی که مقاله ی خود را بر اساس آن تهیه نمودید، رعایت شود. فرمت مراجع عینا مشابه است با فرمتی که در مقاله ی ارسالی استفاده شد </a:t>
            </a:r>
            <a:r>
              <a:rPr lang="en-US"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1</a:t>
            </a:r>
            <a:r>
              <a:rPr lang="en-US"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 جهت درج فرمول ها در این پوستر از جدول دو ستونی بدون حاشیه با اندازه فونت 2۸ استفاده کنید (طبق مثال زیر). سیستم واحد ها دقیقا مشابه با قالب مقاله ارسال شده باشد. قرار دادن چکیده در پوستر الزامی است. لطفا متن مقاله خود را در کادرهای مشخص شده  بنویسید. متن مقاله با همین فونت و همین سایز درج شود. جهت یکسان سازی فرمت تمامی پوسترها، لطفا قالب اشکال و جداول و همچنین توضیحات آنها را نیز طبق همین مثال تهیه نمایید </a:t>
            </a:r>
            <a:r>
              <a:rPr lang="ar-SA" sz="1837" dirty="0">
                <a:latin typeface="IRNazanin" panose="02000506000000020002" pitchFamily="2" charset="-78"/>
                <a:cs typeface="B Nazanin" panose="00000400000000000000" pitchFamily="2" charset="-78"/>
              </a:rPr>
              <a:t>(شكل شماره </a:t>
            </a:r>
            <a:r>
              <a:rPr lang="fa-IR" sz="1837" dirty="0">
                <a:latin typeface="IRNazanin" panose="02000506000000020002" pitchFamily="2" charset="-78"/>
                <a:cs typeface="B Nazanin" panose="00000400000000000000" pitchFamily="2" charset="-78"/>
              </a:rPr>
              <a:t>۱ و۲</a:t>
            </a:r>
            <a:r>
              <a:rPr lang="ar-SA"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 .</a:t>
            </a:r>
          </a:p>
          <a:p>
            <a:pPr algn="just" rtl="1">
              <a:lnSpc>
                <a:spcPct val="150000"/>
              </a:lnSpc>
              <a:spcBef>
                <a:spcPct val="50000"/>
              </a:spcBef>
              <a:defRPr/>
            </a:pPr>
            <a:r>
              <a:rPr lang="fa-IR" sz="1837" dirty="0">
                <a:latin typeface="IRNazanin" panose="02000506000000020002" pitchFamily="2" charset="-78"/>
                <a:cs typeface="B Nazanin" panose="00000400000000000000" pitchFamily="2" charset="-78"/>
              </a:rPr>
              <a:t>جهت سربرگ و پایین پوستر عینا همین نمونه استفاده شود. نکات مربوط به رفرنس نویسی طبق الگوی نگارشی که مقاله ی خود را بر اساس آن تهیه نمودید، رعایت شود. فرمت مراجع عینا مشابه است با فرمتی که در مقاله ی ارسالی استفاده شد </a:t>
            </a:r>
            <a:r>
              <a:rPr lang="en-US"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1</a:t>
            </a:r>
            <a:r>
              <a:rPr lang="en-US"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 جهت درج فرمول ها در این پوستر از جدول دو ستونی بدون حاشیه با اندازه فونت 2۸ استفاده کنید سیستم واحد ها دقیقا مشابه با قالب مقاله ارسال شده باشد. </a:t>
            </a:r>
            <a:endParaRPr lang="en-US" sz="1837" dirty="0">
              <a:ln>
                <a:solidFill>
                  <a:schemeClr val="tx1"/>
                </a:solidFill>
              </a:ln>
              <a:latin typeface="IRNazanin" panose="02000506000000020002" pitchFamily="2" charset="-78"/>
              <a:cs typeface="B Nazanin" panose="00000400000000000000" pitchFamily="2" charset="-78"/>
            </a:endParaRPr>
          </a:p>
        </p:txBody>
      </p:sp>
      <p:sp>
        <p:nvSpPr>
          <p:cNvPr id="35" name="AutoShape 5">
            <a:extLst>
              <a:ext uri="{FF2B5EF4-FFF2-40B4-BE49-F238E27FC236}">
                <a16:creationId xmlns:a16="http://schemas.microsoft.com/office/drawing/2014/main" id="{A8E3D1B7-BFD6-B584-84D0-E396A1726506}"/>
              </a:ext>
            </a:extLst>
          </p:cNvPr>
          <p:cNvSpPr>
            <a:spLocks noChangeArrowheads="1"/>
          </p:cNvSpPr>
          <p:nvPr/>
        </p:nvSpPr>
        <p:spPr bwMode="auto">
          <a:xfrm>
            <a:off x="13692052" y="9112181"/>
            <a:ext cx="3962713" cy="1091446"/>
          </a:xfrm>
          <a:prstGeom prst="roundRect">
            <a:avLst>
              <a:gd name="adj" fmla="val 31457"/>
            </a:avLst>
          </a:prstGeom>
          <a:solidFill>
            <a:srgbClr val="FB9E15"/>
          </a:solidFill>
          <a:ln w="9525">
            <a:noFill/>
            <a:round/>
            <a:headEnd/>
            <a:tailEnd/>
          </a:ln>
          <a:effectLst>
            <a:reflection blurRad="6350" stA="50000" endA="300" endPos="0" dir="5400000" sy="-100000" algn="bl" rotWithShape="0"/>
          </a:effectLst>
          <a:scene3d>
            <a:camera prst="orthographicFront"/>
            <a:lightRig rig="threePt" dir="t"/>
          </a:scene3d>
          <a:sp3d>
            <a:bevelT/>
          </a:sp3d>
        </p:spPr>
        <p:txBody>
          <a:bodyPr wrap="none" lIns="53682" tIns="26841" rIns="53682" bIns="26841" anchor="ctr"/>
          <a:lstStyle/>
          <a:p>
            <a:pPr algn="ctr">
              <a:defRPr/>
            </a:pPr>
            <a:r>
              <a:rPr lang="fa-IR" sz="5643" b="1" dirty="0">
                <a:latin typeface="IRNazanin" panose="02000506000000020002" pitchFamily="2" charset="-78"/>
                <a:cs typeface="B Nazanin" panose="00000400000000000000" pitchFamily="2" charset="-78"/>
              </a:rPr>
              <a:t>روش تحقیق</a:t>
            </a:r>
            <a:endParaRPr lang="en-US" sz="5643" b="1" dirty="0">
              <a:latin typeface="IRNazanin" panose="02000506000000020002" pitchFamily="2" charset="-78"/>
              <a:cs typeface="B Nazanin" panose="00000400000000000000" pitchFamily="2" charset="-78"/>
            </a:endParaRPr>
          </a:p>
        </p:txBody>
      </p:sp>
      <p:graphicFrame>
        <p:nvGraphicFramePr>
          <p:cNvPr id="36" name="Table 35">
            <a:extLst>
              <a:ext uri="{FF2B5EF4-FFF2-40B4-BE49-F238E27FC236}">
                <a16:creationId xmlns:a16="http://schemas.microsoft.com/office/drawing/2014/main" id="{A8892937-305D-86CE-D40D-2C8020AD2795}"/>
              </a:ext>
            </a:extLst>
          </p:cNvPr>
          <p:cNvGraphicFramePr>
            <a:graphicFrameLocks noGrp="1"/>
          </p:cNvGraphicFramePr>
          <p:nvPr>
            <p:extLst>
              <p:ext uri="{D42A27DB-BD31-4B8C-83A1-F6EECF244321}">
                <p14:modId xmlns:p14="http://schemas.microsoft.com/office/powerpoint/2010/main" val="1126332803"/>
              </p:ext>
            </p:extLst>
          </p:nvPr>
        </p:nvGraphicFramePr>
        <p:xfrm>
          <a:off x="12970355" y="16691684"/>
          <a:ext cx="5406109" cy="433797"/>
        </p:xfrm>
        <a:graphic>
          <a:graphicData uri="http://schemas.openxmlformats.org/drawingml/2006/table">
            <a:tbl>
              <a:tblPr rtl="1" firstRow="1" bandRow="1">
                <a:tableStyleId>{5C22544A-7EE6-4342-B048-85BDC9FD1C3A}</a:tableStyleId>
              </a:tblPr>
              <a:tblGrid>
                <a:gridCol w="956401">
                  <a:extLst>
                    <a:ext uri="{9D8B030D-6E8A-4147-A177-3AD203B41FA5}">
                      <a16:colId xmlns:a16="http://schemas.microsoft.com/office/drawing/2014/main" val="20000"/>
                    </a:ext>
                  </a:extLst>
                </a:gridCol>
                <a:gridCol w="4449708">
                  <a:extLst>
                    <a:ext uri="{9D8B030D-6E8A-4147-A177-3AD203B41FA5}">
                      <a16:colId xmlns:a16="http://schemas.microsoft.com/office/drawing/2014/main" val="20001"/>
                    </a:ext>
                  </a:extLst>
                </a:gridCol>
              </a:tblGrid>
              <a:tr h="433797">
                <a:tc>
                  <a:txBody>
                    <a:bodyPr/>
                    <a:lstStyle/>
                    <a:p>
                      <a:pPr algn="r" rtl="1"/>
                      <a:r>
                        <a:rPr lang="en-US" sz="1800" b="0" kern="1200" dirty="0">
                          <a:solidFill>
                            <a:schemeClr val="tx1"/>
                          </a:solidFill>
                          <a:latin typeface="Times New Roman" pitchFamily="18" charset="0"/>
                          <a:ea typeface="+mn-ea"/>
                          <a:cs typeface="B Nazanin" pitchFamily="2" charset="-78"/>
                        </a:rPr>
                        <a:t>(1)</a:t>
                      </a:r>
                      <a:endParaRPr lang="fa-IR" sz="1800" b="0" kern="1200" dirty="0">
                        <a:solidFill>
                          <a:schemeClr val="tx1"/>
                        </a:solidFill>
                        <a:latin typeface="Times New Roman" pitchFamily="18" charset="0"/>
                        <a:ea typeface="+mn-ea"/>
                        <a:cs typeface="B Nazanin" pitchFamily="2" charset="-78"/>
                      </a:endParaRPr>
                    </a:p>
                  </a:txBody>
                  <a:tcPr marL="60000" marR="60000" marT="30000" marB="3000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rtl="1"/>
                      <a:r>
                        <a:rPr lang="en-US" sz="1800" b="0" i="0" dirty="0">
                          <a:ln>
                            <a:noFill/>
                          </a:ln>
                          <a:solidFill>
                            <a:schemeClr val="tx1"/>
                          </a:solidFill>
                          <a:latin typeface="Times New Roman" pitchFamily="18" charset="0"/>
                          <a:cs typeface="Times New Roman" pitchFamily="18" charset="0"/>
                        </a:rPr>
                        <a:t>PV=</a:t>
                      </a:r>
                      <a:r>
                        <a:rPr lang="en-US" sz="1800" b="0" i="0" dirty="0" err="1">
                          <a:ln>
                            <a:noFill/>
                          </a:ln>
                          <a:solidFill>
                            <a:schemeClr val="tx1"/>
                          </a:solidFill>
                          <a:latin typeface="Times New Roman" pitchFamily="18" charset="0"/>
                          <a:cs typeface="Times New Roman" pitchFamily="18" charset="0"/>
                        </a:rPr>
                        <a:t>nRT</a:t>
                      </a:r>
                      <a:endParaRPr lang="fa-IR" sz="1800" b="0" i="0" dirty="0">
                        <a:ln>
                          <a:noFill/>
                        </a:ln>
                        <a:solidFill>
                          <a:schemeClr val="tx1"/>
                        </a:solidFill>
                        <a:latin typeface="Times New Roman" pitchFamily="18" charset="0"/>
                        <a:cs typeface="Times New Roman" pitchFamily="18" charset="0"/>
                      </a:endParaRPr>
                    </a:p>
                  </a:txBody>
                  <a:tcPr marL="60000" marR="60000" marT="30000" marB="3000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7" name="Text Box 7">
            <a:extLst>
              <a:ext uri="{FF2B5EF4-FFF2-40B4-BE49-F238E27FC236}">
                <a16:creationId xmlns:a16="http://schemas.microsoft.com/office/drawing/2014/main" id="{DA371F13-81D7-0DF4-E06C-68368087D4AE}"/>
              </a:ext>
            </a:extLst>
          </p:cNvPr>
          <p:cNvSpPr txBox="1">
            <a:spLocks noChangeArrowheads="1"/>
          </p:cNvSpPr>
          <p:nvPr/>
        </p:nvSpPr>
        <p:spPr bwMode="auto">
          <a:xfrm>
            <a:off x="12848838" y="17150179"/>
            <a:ext cx="5527626" cy="478297"/>
          </a:xfrm>
          <a:prstGeom prst="rect">
            <a:avLst/>
          </a:prstGeom>
          <a:noFill/>
          <a:ln w="9525">
            <a:noFill/>
            <a:miter lim="800000"/>
            <a:headEnd/>
            <a:tailEnd/>
          </a:ln>
          <a:effectLst/>
        </p:spPr>
        <p:txBody>
          <a:bodyPr wrap="square" lIns="53682" tIns="26841" rIns="53682" bIns="26841">
            <a:spAutoFit/>
          </a:bodyPr>
          <a:lstStyle/>
          <a:p>
            <a:pPr algn="ctr">
              <a:lnSpc>
                <a:spcPct val="150000"/>
              </a:lnSpc>
            </a:pPr>
            <a:r>
              <a:rPr lang="fa-IR" sz="1837" dirty="0">
                <a:latin typeface="IRNazanin" panose="02000506000000020002" pitchFamily="2" charset="-78"/>
                <a:cs typeface="B Nazanin" panose="00000400000000000000" pitchFamily="2" charset="-78"/>
              </a:rPr>
              <a:t>جدول 1 :توضیحات جدول با همین فونت و همین سایز  ( وسط چین)</a:t>
            </a:r>
            <a:endParaRPr lang="en-US" sz="1837" dirty="0">
              <a:latin typeface="IRNazanin" panose="02000506000000020002" pitchFamily="2" charset="-78"/>
              <a:cs typeface="B Nazanin" panose="00000400000000000000" pitchFamily="2" charset="-78"/>
            </a:endParaRPr>
          </a:p>
        </p:txBody>
      </p:sp>
      <p:graphicFrame>
        <p:nvGraphicFramePr>
          <p:cNvPr id="38" name="Table 37">
            <a:extLst>
              <a:ext uri="{FF2B5EF4-FFF2-40B4-BE49-F238E27FC236}">
                <a16:creationId xmlns:a16="http://schemas.microsoft.com/office/drawing/2014/main" id="{64224555-EB90-86FD-B9D8-19B64FBB7595}"/>
              </a:ext>
            </a:extLst>
          </p:cNvPr>
          <p:cNvGraphicFramePr>
            <a:graphicFrameLocks noGrp="1"/>
          </p:cNvGraphicFramePr>
          <p:nvPr>
            <p:extLst>
              <p:ext uri="{D42A27DB-BD31-4B8C-83A1-F6EECF244321}">
                <p14:modId xmlns:p14="http://schemas.microsoft.com/office/powerpoint/2010/main" val="132451621"/>
              </p:ext>
            </p:extLst>
          </p:nvPr>
        </p:nvGraphicFramePr>
        <p:xfrm>
          <a:off x="13144703" y="17848455"/>
          <a:ext cx="5130060" cy="1635514"/>
        </p:xfrm>
        <a:graphic>
          <a:graphicData uri="http://schemas.openxmlformats.org/drawingml/2006/table">
            <a:tbl>
              <a:tblPr rtl="1" firstRow="1" bandRow="1">
                <a:tableStyleId>{5940675A-B579-460E-94D1-54222C63F5DA}</a:tableStyleId>
              </a:tblPr>
              <a:tblGrid>
                <a:gridCol w="1026012">
                  <a:extLst>
                    <a:ext uri="{9D8B030D-6E8A-4147-A177-3AD203B41FA5}">
                      <a16:colId xmlns:a16="http://schemas.microsoft.com/office/drawing/2014/main" val="20000"/>
                    </a:ext>
                  </a:extLst>
                </a:gridCol>
                <a:gridCol w="1026012">
                  <a:extLst>
                    <a:ext uri="{9D8B030D-6E8A-4147-A177-3AD203B41FA5}">
                      <a16:colId xmlns:a16="http://schemas.microsoft.com/office/drawing/2014/main" val="20001"/>
                    </a:ext>
                  </a:extLst>
                </a:gridCol>
                <a:gridCol w="1026012">
                  <a:extLst>
                    <a:ext uri="{9D8B030D-6E8A-4147-A177-3AD203B41FA5}">
                      <a16:colId xmlns:a16="http://schemas.microsoft.com/office/drawing/2014/main" val="20002"/>
                    </a:ext>
                  </a:extLst>
                </a:gridCol>
                <a:gridCol w="1026012">
                  <a:extLst>
                    <a:ext uri="{9D8B030D-6E8A-4147-A177-3AD203B41FA5}">
                      <a16:colId xmlns:a16="http://schemas.microsoft.com/office/drawing/2014/main" val="20003"/>
                    </a:ext>
                  </a:extLst>
                </a:gridCol>
                <a:gridCol w="1026012">
                  <a:extLst>
                    <a:ext uri="{9D8B030D-6E8A-4147-A177-3AD203B41FA5}">
                      <a16:colId xmlns:a16="http://schemas.microsoft.com/office/drawing/2014/main" val="20004"/>
                    </a:ext>
                  </a:extLst>
                </a:gridCol>
              </a:tblGrid>
              <a:tr h="621478">
                <a:tc>
                  <a:txBody>
                    <a:bodyPr/>
                    <a:lstStyle/>
                    <a:p>
                      <a:pPr algn="ctr" rtl="0"/>
                      <a:r>
                        <a:rPr lang="fa-IR" sz="1800" b="1" kern="1200" dirty="0">
                          <a:solidFill>
                            <a:schemeClr val="tx1"/>
                          </a:solidFill>
                          <a:latin typeface="IRNazanin" panose="02000506000000020002" pitchFamily="2" charset="-78"/>
                          <a:ea typeface="+mn-ea"/>
                          <a:cs typeface="B Nazanin" panose="00000400000000000000" pitchFamily="2" charset="-78"/>
                        </a:rPr>
                        <a:t>شوری</a:t>
                      </a:r>
                    </a:p>
                  </a:txBody>
                  <a:tcPr marL="52500" marR="52500" marT="27273" marB="2727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r>
                        <a:rPr lang="fa-IR" sz="1800" b="1" kern="1200" dirty="0">
                          <a:solidFill>
                            <a:schemeClr val="tx1"/>
                          </a:solidFill>
                          <a:latin typeface="IRNazanin" panose="02000506000000020002" pitchFamily="2" charset="-78"/>
                          <a:ea typeface="+mn-ea"/>
                          <a:cs typeface="B Nazanin" panose="00000400000000000000" pitchFamily="2" charset="-78"/>
                        </a:rPr>
                        <a:t>نور</a:t>
                      </a:r>
                    </a:p>
                  </a:txBody>
                  <a:tcPr marL="52500" marR="52500" marT="27273" marB="2727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r>
                        <a:rPr lang="fa-IR" sz="1800" b="1" kern="1200" dirty="0">
                          <a:solidFill>
                            <a:schemeClr val="tx1"/>
                          </a:solidFill>
                          <a:latin typeface="IRNazanin" panose="02000506000000020002" pitchFamily="2" charset="-78"/>
                          <a:ea typeface="+mn-ea"/>
                          <a:cs typeface="B Nazanin" panose="00000400000000000000" pitchFamily="2" charset="-78"/>
                        </a:rPr>
                        <a:t>دما</a:t>
                      </a:r>
                    </a:p>
                  </a:txBody>
                  <a:tcPr marL="52500" marR="52500" marT="27273" marB="2727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r>
                        <a:rPr lang="en-US" sz="1800" b="1" kern="1200" dirty="0">
                          <a:solidFill>
                            <a:schemeClr val="tx1"/>
                          </a:solidFill>
                          <a:latin typeface="IRNazanin" panose="02000506000000020002" pitchFamily="2" charset="-78"/>
                          <a:ea typeface="+mn-ea"/>
                          <a:cs typeface="B Nazanin" panose="00000400000000000000" pitchFamily="2" charset="-78"/>
                        </a:rPr>
                        <a:t>pH</a:t>
                      </a:r>
                      <a:endParaRPr lang="fa-IR" sz="1800" b="1" kern="1200" dirty="0">
                        <a:solidFill>
                          <a:schemeClr val="tx1"/>
                        </a:solidFill>
                        <a:latin typeface="IRNazanin" panose="02000506000000020002" pitchFamily="2" charset="-78"/>
                        <a:ea typeface="+mn-ea"/>
                        <a:cs typeface="B Nazanin" panose="00000400000000000000" pitchFamily="2" charset="-78"/>
                      </a:endParaRPr>
                    </a:p>
                  </a:txBody>
                  <a:tcPr marL="52500" marR="52500" marT="27273" marB="2727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r>
                        <a:rPr lang="fa-IR" sz="1800" b="1" kern="1200" dirty="0">
                          <a:solidFill>
                            <a:schemeClr val="tx1"/>
                          </a:solidFill>
                          <a:latin typeface="IRNazanin" panose="02000506000000020002" pitchFamily="2" charset="-78"/>
                          <a:ea typeface="+mn-ea"/>
                          <a:cs typeface="B Nazanin" panose="00000400000000000000" pitchFamily="2" charset="-78"/>
                        </a:rPr>
                        <a:t>شماره آزمایش</a:t>
                      </a:r>
                    </a:p>
                  </a:txBody>
                  <a:tcPr marL="52500" marR="52500" marT="27273" marB="2727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38012">
                <a:tc>
                  <a:txBody>
                    <a:bodyPr/>
                    <a:lstStyle/>
                    <a:p>
                      <a:pPr algn="ctr" rtl="0"/>
                      <a:endParaRPr lang="fa-IR" sz="1800" b="0" kern="1200" dirty="0">
                        <a:solidFill>
                          <a:schemeClr val="tx1"/>
                        </a:solidFill>
                        <a:latin typeface="IRNazanin" panose="02000506000000020002" pitchFamily="2" charset="-78"/>
                        <a:ea typeface="+mn-ea"/>
                        <a:cs typeface="B Nazanin" panose="00000400000000000000" pitchFamily="2" charset="-78"/>
                      </a:endParaRPr>
                    </a:p>
                  </a:txBody>
                  <a:tcPr marL="52500" marR="52500" marT="27273" marB="2727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rtl="0"/>
                      <a:endParaRPr lang="fa-IR" sz="1800" b="0" kern="1200" dirty="0">
                        <a:solidFill>
                          <a:schemeClr val="tx1"/>
                        </a:solidFill>
                        <a:latin typeface="IRNazanin" panose="02000506000000020002" pitchFamily="2" charset="-78"/>
                        <a:ea typeface="+mn-ea"/>
                        <a:cs typeface="B Nazanin" panose="00000400000000000000" pitchFamily="2" charset="-78"/>
                      </a:endParaRPr>
                    </a:p>
                  </a:txBody>
                  <a:tcPr marL="52500" marR="52500" marT="27273" marB="2727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rtl="0"/>
                      <a:endParaRPr lang="fa-IR" sz="1800" b="0" kern="1200" dirty="0">
                        <a:solidFill>
                          <a:schemeClr val="tx1"/>
                        </a:solidFill>
                        <a:latin typeface="IRNazanin" panose="02000506000000020002" pitchFamily="2" charset="-78"/>
                        <a:ea typeface="+mn-ea"/>
                        <a:cs typeface="B Nazanin" panose="00000400000000000000" pitchFamily="2" charset="-78"/>
                      </a:endParaRPr>
                    </a:p>
                  </a:txBody>
                  <a:tcPr marL="52500" marR="52500" marT="27273" marB="2727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rtl="0"/>
                      <a:endParaRPr lang="fa-IR" sz="1800" b="0" kern="1200" dirty="0">
                        <a:solidFill>
                          <a:schemeClr val="tx1"/>
                        </a:solidFill>
                        <a:latin typeface="IRNazanin" panose="02000506000000020002" pitchFamily="2" charset="-78"/>
                        <a:ea typeface="+mn-ea"/>
                        <a:cs typeface="B Nazanin" panose="00000400000000000000" pitchFamily="2" charset="-78"/>
                      </a:endParaRPr>
                    </a:p>
                  </a:txBody>
                  <a:tcPr marL="52500" marR="52500" marT="27273" marB="2727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rtl="0"/>
                      <a:r>
                        <a:rPr lang="fa-IR" sz="1800" b="1" kern="1200" dirty="0">
                          <a:solidFill>
                            <a:schemeClr val="tx1"/>
                          </a:solidFill>
                          <a:latin typeface="IRNazanin" panose="02000506000000020002" pitchFamily="2" charset="-78"/>
                          <a:ea typeface="+mn-ea"/>
                          <a:cs typeface="B Nazanin" panose="00000400000000000000" pitchFamily="2" charset="-78"/>
                        </a:rPr>
                        <a:t>1</a:t>
                      </a:r>
                    </a:p>
                  </a:txBody>
                  <a:tcPr marL="52500" marR="52500" marT="27273" marB="2727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0001"/>
                  </a:ext>
                </a:extLst>
              </a:tr>
              <a:tr h="338012">
                <a:tc>
                  <a:txBody>
                    <a:bodyPr/>
                    <a:lstStyle/>
                    <a:p>
                      <a:pPr algn="ctr" rtl="0"/>
                      <a:endParaRPr lang="fa-IR" sz="1800" b="0" kern="1200" dirty="0">
                        <a:solidFill>
                          <a:schemeClr val="tx1"/>
                        </a:solidFill>
                        <a:latin typeface="IRNazanin" panose="02000506000000020002" pitchFamily="2" charset="-78"/>
                        <a:ea typeface="+mn-ea"/>
                        <a:cs typeface="B Nazanin" panose="00000400000000000000" pitchFamily="2" charset="-78"/>
                      </a:endParaRPr>
                    </a:p>
                  </a:txBody>
                  <a:tcPr marL="52500" marR="52500" marT="27273" marB="2727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rtl="0"/>
                      <a:endParaRPr lang="fa-IR" sz="1800" b="0" kern="1200" dirty="0">
                        <a:solidFill>
                          <a:schemeClr val="tx1"/>
                        </a:solidFill>
                        <a:latin typeface="IRNazanin" panose="02000506000000020002" pitchFamily="2" charset="-78"/>
                        <a:ea typeface="+mn-ea"/>
                        <a:cs typeface="B Nazanin" panose="00000400000000000000" pitchFamily="2" charset="-78"/>
                      </a:endParaRPr>
                    </a:p>
                  </a:txBody>
                  <a:tcPr marL="52500" marR="52500" marT="27273" marB="2727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rtl="0"/>
                      <a:endParaRPr lang="fa-IR" sz="1800" b="0" kern="1200" dirty="0">
                        <a:solidFill>
                          <a:schemeClr val="tx1"/>
                        </a:solidFill>
                        <a:latin typeface="IRNazanin" panose="02000506000000020002" pitchFamily="2" charset="-78"/>
                        <a:ea typeface="+mn-ea"/>
                        <a:cs typeface="B Nazanin" panose="00000400000000000000" pitchFamily="2" charset="-78"/>
                      </a:endParaRPr>
                    </a:p>
                  </a:txBody>
                  <a:tcPr marL="52500" marR="52500" marT="27273" marB="2727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rtl="0"/>
                      <a:endParaRPr lang="fa-IR" sz="1800" b="0" kern="1200" dirty="0">
                        <a:solidFill>
                          <a:schemeClr val="tx1"/>
                        </a:solidFill>
                        <a:latin typeface="IRNazanin" panose="02000506000000020002" pitchFamily="2" charset="-78"/>
                        <a:ea typeface="+mn-ea"/>
                        <a:cs typeface="B Nazanin" panose="00000400000000000000" pitchFamily="2" charset="-78"/>
                      </a:endParaRPr>
                    </a:p>
                  </a:txBody>
                  <a:tcPr marL="52500" marR="52500" marT="27273" marB="2727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rtl="0"/>
                      <a:r>
                        <a:rPr lang="fa-IR" sz="1800" b="1" kern="1200" dirty="0">
                          <a:solidFill>
                            <a:schemeClr val="tx1"/>
                          </a:solidFill>
                          <a:latin typeface="IRNazanin" panose="02000506000000020002" pitchFamily="2" charset="-78"/>
                          <a:ea typeface="+mn-ea"/>
                          <a:cs typeface="B Nazanin" panose="00000400000000000000" pitchFamily="2" charset="-78"/>
                        </a:rPr>
                        <a:t>2</a:t>
                      </a:r>
                    </a:p>
                  </a:txBody>
                  <a:tcPr marL="52500" marR="52500" marT="27273" marB="2727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0002"/>
                  </a:ext>
                </a:extLst>
              </a:tr>
              <a:tr h="338012">
                <a:tc>
                  <a:txBody>
                    <a:bodyPr/>
                    <a:lstStyle/>
                    <a:p>
                      <a:pPr algn="ctr" rtl="0"/>
                      <a:endParaRPr lang="fa-IR" sz="1800" b="0" kern="1200" dirty="0">
                        <a:solidFill>
                          <a:schemeClr val="tx1"/>
                        </a:solidFill>
                        <a:latin typeface="IRNazanin" panose="02000506000000020002" pitchFamily="2" charset="-78"/>
                        <a:ea typeface="+mn-ea"/>
                        <a:cs typeface="B Nazanin" panose="00000400000000000000" pitchFamily="2" charset="-78"/>
                      </a:endParaRPr>
                    </a:p>
                  </a:txBody>
                  <a:tcPr marL="52500" marR="52500" marT="27273" marB="2727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endParaRPr lang="fa-IR" sz="1800" b="0" kern="1200" dirty="0">
                        <a:solidFill>
                          <a:schemeClr val="tx1"/>
                        </a:solidFill>
                        <a:latin typeface="IRNazanin" panose="02000506000000020002" pitchFamily="2" charset="-78"/>
                        <a:ea typeface="+mn-ea"/>
                        <a:cs typeface="B Nazanin" panose="00000400000000000000" pitchFamily="2" charset="-78"/>
                      </a:endParaRPr>
                    </a:p>
                  </a:txBody>
                  <a:tcPr marL="52500" marR="52500" marT="27273" marB="2727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endParaRPr lang="fa-IR" sz="1800" b="0" kern="1200" dirty="0">
                        <a:solidFill>
                          <a:schemeClr val="tx1"/>
                        </a:solidFill>
                        <a:latin typeface="IRNazanin" panose="02000506000000020002" pitchFamily="2" charset="-78"/>
                        <a:ea typeface="+mn-ea"/>
                        <a:cs typeface="B Nazanin" panose="00000400000000000000" pitchFamily="2" charset="-78"/>
                      </a:endParaRPr>
                    </a:p>
                  </a:txBody>
                  <a:tcPr marL="52500" marR="52500" marT="27273" marB="2727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endParaRPr lang="fa-IR" sz="1800" b="0" kern="1200" dirty="0">
                        <a:solidFill>
                          <a:schemeClr val="tx1"/>
                        </a:solidFill>
                        <a:latin typeface="IRNazanin" panose="02000506000000020002" pitchFamily="2" charset="-78"/>
                        <a:ea typeface="+mn-ea"/>
                        <a:cs typeface="B Nazanin" panose="00000400000000000000" pitchFamily="2" charset="-78"/>
                      </a:endParaRPr>
                    </a:p>
                  </a:txBody>
                  <a:tcPr marL="52500" marR="52500" marT="27273" marB="2727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r>
                        <a:rPr lang="fa-IR" sz="1800" b="1" kern="1200" dirty="0">
                          <a:solidFill>
                            <a:schemeClr val="tx1"/>
                          </a:solidFill>
                          <a:latin typeface="IRNazanin" panose="02000506000000020002" pitchFamily="2" charset="-78"/>
                          <a:ea typeface="+mn-ea"/>
                          <a:cs typeface="B Nazanin" panose="00000400000000000000" pitchFamily="2" charset="-78"/>
                        </a:rPr>
                        <a:t>3</a:t>
                      </a:r>
                    </a:p>
                  </a:txBody>
                  <a:tcPr marL="52500" marR="52500" marT="27273" marB="2727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9" name="AutoShape 5">
            <a:extLst>
              <a:ext uri="{FF2B5EF4-FFF2-40B4-BE49-F238E27FC236}">
                <a16:creationId xmlns:a16="http://schemas.microsoft.com/office/drawing/2014/main" id="{884EAA6C-D4E6-5F70-3FA5-989B1AB5A3D5}"/>
              </a:ext>
            </a:extLst>
          </p:cNvPr>
          <p:cNvSpPr>
            <a:spLocks noChangeArrowheads="1"/>
          </p:cNvSpPr>
          <p:nvPr/>
        </p:nvSpPr>
        <p:spPr bwMode="auto">
          <a:xfrm>
            <a:off x="7536731" y="9101337"/>
            <a:ext cx="3929924" cy="1102290"/>
          </a:xfrm>
          <a:prstGeom prst="roundRect">
            <a:avLst>
              <a:gd name="adj" fmla="val 31457"/>
            </a:avLst>
          </a:prstGeom>
          <a:solidFill>
            <a:srgbClr val="FB9E15"/>
          </a:solidFill>
          <a:ln w="9525">
            <a:noFill/>
            <a:round/>
            <a:headEnd/>
            <a:tailEnd/>
          </a:ln>
          <a:effectLst>
            <a:reflection blurRad="6350" endPos="0" dir="5400000" sy="-100000" algn="bl" rotWithShape="0"/>
          </a:effectLst>
          <a:scene3d>
            <a:camera prst="orthographicFront"/>
            <a:lightRig rig="threePt" dir="t"/>
          </a:scene3d>
          <a:sp3d>
            <a:bevelT/>
          </a:sp3d>
        </p:spPr>
        <p:txBody>
          <a:bodyPr wrap="none" lIns="53682" tIns="26841" rIns="53682" bIns="26841" anchor="ctr"/>
          <a:lstStyle/>
          <a:p>
            <a:pPr algn="ctr">
              <a:defRPr/>
            </a:pPr>
            <a:r>
              <a:rPr lang="fa-IR" sz="5643" b="1" dirty="0">
                <a:latin typeface="IRNazanin" panose="02000506000000020002" pitchFamily="2" charset="-78"/>
                <a:cs typeface="B Nazanin" panose="00000400000000000000" pitchFamily="2" charset="-78"/>
              </a:rPr>
              <a:t>بحث و نتایج</a:t>
            </a:r>
            <a:endParaRPr lang="en-US" sz="5643" b="1" dirty="0">
              <a:latin typeface="IRNazanin" panose="02000506000000020002" pitchFamily="2" charset="-78"/>
              <a:cs typeface="B Nazanin" panose="00000400000000000000" pitchFamily="2" charset="-78"/>
            </a:endParaRPr>
          </a:p>
        </p:txBody>
      </p:sp>
      <p:sp>
        <p:nvSpPr>
          <p:cNvPr id="41" name="TextBox 40">
            <a:extLst>
              <a:ext uri="{FF2B5EF4-FFF2-40B4-BE49-F238E27FC236}">
                <a16:creationId xmlns:a16="http://schemas.microsoft.com/office/drawing/2014/main" id="{1CB20760-9482-8EBD-E418-6B2FD8F49151}"/>
              </a:ext>
            </a:extLst>
          </p:cNvPr>
          <p:cNvSpPr txBox="1"/>
          <p:nvPr/>
        </p:nvSpPr>
        <p:spPr>
          <a:xfrm>
            <a:off x="6694732" y="10993875"/>
            <a:ext cx="5527626" cy="6029599"/>
          </a:xfrm>
          <a:prstGeom prst="rect">
            <a:avLst/>
          </a:prstGeom>
          <a:noFill/>
        </p:spPr>
        <p:txBody>
          <a:bodyPr wrap="square">
            <a:spAutoFit/>
          </a:bodyPr>
          <a:lstStyle/>
          <a:p>
            <a:pPr algn="just" rtl="1">
              <a:lnSpc>
                <a:spcPct val="150000"/>
              </a:lnSpc>
              <a:spcBef>
                <a:spcPct val="50000"/>
              </a:spcBef>
              <a:defRPr/>
            </a:pPr>
            <a:r>
              <a:rPr lang="fa-IR" sz="1837" dirty="0">
                <a:latin typeface="IRNazanin" panose="02000506000000020002" pitchFamily="2" charset="-78"/>
                <a:cs typeface="B Nazanin" panose="00000400000000000000" pitchFamily="2" charset="-78"/>
              </a:rPr>
              <a:t>لطفا متن مقاله خود را در کادرهای مشخص شده  بنویسید. متن مقاله با همین فونت و همین سایز درج شود. جهت یکسان سازی فرمت تمامی پوسترها، لطفا قالب اشکال و جداول و همچنین توضیحات آنها را نیز طبق همین مثال تهیه نمایید </a:t>
            </a:r>
            <a:r>
              <a:rPr lang="ar-SA" sz="1837" dirty="0">
                <a:latin typeface="IRNazanin" panose="02000506000000020002" pitchFamily="2" charset="-78"/>
                <a:cs typeface="B Nazanin" panose="00000400000000000000" pitchFamily="2" charset="-78"/>
              </a:rPr>
              <a:t>(شكل شماره 1)</a:t>
            </a:r>
            <a:r>
              <a:rPr lang="fa-IR" sz="1837" dirty="0">
                <a:latin typeface="IRNazanin" panose="02000506000000020002" pitchFamily="2" charset="-78"/>
                <a:cs typeface="B Nazanin" panose="00000400000000000000" pitchFamily="2" charset="-78"/>
              </a:rPr>
              <a:t> . جهت سربرگ و پایین پوستر عینا همین نمونه استفاده شود. نکات مربوط به رفرنس نویسی طبق الگوی نگارشی که مقاله ی خود را بر اساس آن تهیه نمودید، رعایت شود. فرمت مراجع عینا مشابه است با فرمتی که در مقاله ی ارسالی استفاده شد </a:t>
            </a:r>
            <a:r>
              <a:rPr lang="en-US"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1</a:t>
            </a:r>
            <a:r>
              <a:rPr lang="en-US"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 جهت درج فرمول ها در این پوستر از جدول دو ستونی بدون حاشیه با اندازه فونت 28 استفاده کنید. سیستم واحد ها دقیقا مشابه با قالب مقاله ارسال شده باشد. قرار دادن چکیده در پوستر الزامی است. لطفا متن مقاله خود را در کادرهای مشخص شده  بنویسید. متن مقاله با همین فونت و همین سایز درج شود. جهت یکسان سازی فرمت تمامی پوسترها، لطفا قالب اشکال و جداول و همچنین توضیحات آنها را نیز طبق همین مثال تهیه نمایید </a:t>
            </a:r>
            <a:r>
              <a:rPr lang="ar-SA" sz="1837" dirty="0">
                <a:latin typeface="IRNazanin" panose="02000506000000020002" pitchFamily="2" charset="-78"/>
                <a:cs typeface="B Nazanin" panose="00000400000000000000" pitchFamily="2" charset="-78"/>
              </a:rPr>
              <a:t>(شكل شماره </a:t>
            </a:r>
            <a:r>
              <a:rPr lang="fa-IR" sz="1837" dirty="0">
                <a:latin typeface="IRNazanin" panose="02000506000000020002" pitchFamily="2" charset="-78"/>
                <a:cs typeface="B Nazanin" panose="00000400000000000000" pitchFamily="2" charset="-78"/>
              </a:rPr>
              <a:t>۱ و۲</a:t>
            </a:r>
            <a:r>
              <a:rPr lang="ar-SA"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 .</a:t>
            </a:r>
            <a:endParaRPr lang="en-US" sz="1837" dirty="0">
              <a:ln>
                <a:solidFill>
                  <a:schemeClr val="tx1"/>
                </a:solidFill>
              </a:ln>
              <a:latin typeface="IRNazanin" panose="02000506000000020002" pitchFamily="2" charset="-78"/>
              <a:cs typeface="B Nazanin" panose="00000400000000000000" pitchFamily="2" charset="-78"/>
            </a:endParaRPr>
          </a:p>
        </p:txBody>
      </p:sp>
      <p:sp>
        <p:nvSpPr>
          <p:cNvPr id="43" name="AutoShape 5">
            <a:extLst>
              <a:ext uri="{FF2B5EF4-FFF2-40B4-BE49-F238E27FC236}">
                <a16:creationId xmlns:a16="http://schemas.microsoft.com/office/drawing/2014/main" id="{B1FE1AD9-9FFA-6152-DB9E-6698E3D0C05D}"/>
              </a:ext>
            </a:extLst>
          </p:cNvPr>
          <p:cNvSpPr>
            <a:spLocks noChangeArrowheads="1"/>
          </p:cNvSpPr>
          <p:nvPr/>
        </p:nvSpPr>
        <p:spPr bwMode="auto">
          <a:xfrm>
            <a:off x="1626313" y="9109603"/>
            <a:ext cx="3373682" cy="1043560"/>
          </a:xfrm>
          <a:prstGeom prst="roundRect">
            <a:avLst>
              <a:gd name="adj" fmla="val 31457"/>
            </a:avLst>
          </a:prstGeom>
          <a:solidFill>
            <a:srgbClr val="FB9E15"/>
          </a:solidFill>
          <a:ln w="9525">
            <a:noFill/>
            <a:round/>
            <a:headEnd/>
            <a:tailEnd/>
          </a:ln>
          <a:effectLst>
            <a:reflection blurRad="6350" stA="50000" endA="300" endPos="0" dir="5400000" sy="-100000" algn="bl" rotWithShape="0"/>
          </a:effectLst>
          <a:scene3d>
            <a:camera prst="orthographicFront"/>
            <a:lightRig rig="threePt" dir="t"/>
          </a:scene3d>
          <a:sp3d>
            <a:bevelT/>
          </a:sp3d>
        </p:spPr>
        <p:txBody>
          <a:bodyPr wrap="none" lIns="53682" tIns="26841" rIns="53682" bIns="26841" anchor="ctr"/>
          <a:lstStyle/>
          <a:p>
            <a:pPr algn="ctr">
              <a:defRPr/>
            </a:pPr>
            <a:r>
              <a:rPr lang="fa-IR" sz="5643" b="1" dirty="0">
                <a:latin typeface="IRNazanin" panose="02000506000000020002" pitchFamily="2" charset="-78"/>
                <a:cs typeface="B Nazanin" panose="00000400000000000000" pitchFamily="2" charset="-78"/>
              </a:rPr>
              <a:t>نتیجه‌گیری</a:t>
            </a:r>
            <a:endParaRPr lang="en-US" sz="5643" b="1" dirty="0">
              <a:latin typeface="IRNazanin" panose="02000506000000020002" pitchFamily="2" charset="-78"/>
              <a:cs typeface="B Nazanin" panose="00000400000000000000" pitchFamily="2" charset="-78"/>
            </a:endParaRPr>
          </a:p>
        </p:txBody>
      </p:sp>
      <p:sp>
        <p:nvSpPr>
          <p:cNvPr id="44" name="Text Box 7">
            <a:extLst>
              <a:ext uri="{FF2B5EF4-FFF2-40B4-BE49-F238E27FC236}">
                <a16:creationId xmlns:a16="http://schemas.microsoft.com/office/drawing/2014/main" id="{816F5679-7E78-840C-791A-1CE6ADE8002F}"/>
              </a:ext>
            </a:extLst>
          </p:cNvPr>
          <p:cNvSpPr txBox="1">
            <a:spLocks noChangeArrowheads="1"/>
          </p:cNvSpPr>
          <p:nvPr/>
        </p:nvSpPr>
        <p:spPr bwMode="auto">
          <a:xfrm>
            <a:off x="610326" y="10948533"/>
            <a:ext cx="5505724" cy="5991473"/>
          </a:xfrm>
          <a:prstGeom prst="rect">
            <a:avLst/>
          </a:prstGeom>
          <a:noFill/>
          <a:ln w="9525">
            <a:noFill/>
            <a:prstDash val="sysDash"/>
            <a:miter lim="800000"/>
            <a:headEnd/>
            <a:tailEnd/>
          </a:ln>
          <a:effectLst/>
        </p:spPr>
        <p:txBody>
          <a:bodyPr wrap="square" lIns="53682" tIns="26841" rIns="53682" bIns="26841">
            <a:spAutoFit/>
          </a:bodyPr>
          <a:lstStyle/>
          <a:p>
            <a:pPr algn="just" rtl="1">
              <a:lnSpc>
                <a:spcPct val="150000"/>
              </a:lnSpc>
              <a:spcBef>
                <a:spcPct val="50000"/>
              </a:spcBef>
              <a:defRPr/>
            </a:pPr>
            <a:r>
              <a:rPr lang="fa-IR" sz="1837" dirty="0">
                <a:latin typeface="IRNazanin" panose="02000506000000020002" pitchFamily="2" charset="-78"/>
                <a:cs typeface="B Nazanin" panose="00000400000000000000" pitchFamily="2" charset="-78"/>
              </a:rPr>
              <a:t>لطفا متن مقاله خود را در کادرهای مشخص شده  بنویسید. متن مقاله با همین فونت و همین سایز درج شود. جهت یکسان سازی فرمت تمامی پوسترها، لطفا قالب اشکال و جداول و همچنین توضیحات آنها را نیز طبق همین مثال تهیه نمایید </a:t>
            </a:r>
            <a:r>
              <a:rPr lang="ar-SA" sz="1837" dirty="0">
                <a:latin typeface="IRNazanin" panose="02000506000000020002" pitchFamily="2" charset="-78"/>
                <a:cs typeface="B Nazanin" panose="00000400000000000000" pitchFamily="2" charset="-78"/>
              </a:rPr>
              <a:t>(شكل شماره </a:t>
            </a:r>
            <a:r>
              <a:rPr lang="fa-IR" sz="1837" dirty="0">
                <a:latin typeface="IRNazanin" panose="02000506000000020002" pitchFamily="2" charset="-78"/>
                <a:cs typeface="B Nazanin" panose="00000400000000000000" pitchFamily="2" charset="-78"/>
              </a:rPr>
              <a:t>۱ و۲</a:t>
            </a:r>
            <a:r>
              <a:rPr lang="ar-SA"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 . جهت سربرگ و پایین پوستر عینا همین نمونه استفاده شود. نکات مربوط به رفرنس نویسی طبق الگوی نگارشی که مقاله ی خود را بر اساس آن تهیه نمودید، رعایت شود. فرمت مراجع عینا مشابه است با فرمتی که در مقاله ی ارسالی استفاده شد </a:t>
            </a:r>
            <a:r>
              <a:rPr lang="en-US"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1</a:t>
            </a:r>
            <a:r>
              <a:rPr lang="en-US"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 جهت درج فرمول ها در این پوستر از جدول دو ستونی بدون حاشیه با اندازه فونت 28 استفاده کنید. سیستم واحد ها دقیقا مشابه با قالب مقاله ارسال شده باشد. قرار دادن چکیده در پوستر الزامی است. لطفا متن مقاله خود را در کادرهای مشخص شده  بنویسید. متن مقاله با همین فونت و همین سایز درج شود. جهت یکسان سازی فرمت تمامی پوسترها، لطفا قالب اشکال و جداول و همچنین توضیحات آنها را نیز طبق همین مثال تهیه نمایید </a:t>
            </a:r>
            <a:r>
              <a:rPr lang="ar-SA" sz="1837" dirty="0">
                <a:latin typeface="IRNazanin" panose="02000506000000020002" pitchFamily="2" charset="-78"/>
                <a:cs typeface="B Nazanin" panose="00000400000000000000" pitchFamily="2" charset="-78"/>
              </a:rPr>
              <a:t>(شكل شماره </a:t>
            </a:r>
            <a:r>
              <a:rPr lang="fa-IR" sz="1837" dirty="0">
                <a:latin typeface="IRNazanin" panose="02000506000000020002" pitchFamily="2" charset="-78"/>
                <a:cs typeface="B Nazanin" panose="00000400000000000000" pitchFamily="2" charset="-78"/>
              </a:rPr>
              <a:t>۱ و۲</a:t>
            </a:r>
            <a:r>
              <a:rPr lang="ar-SA" sz="1837" dirty="0">
                <a:latin typeface="IRNazanin" panose="02000506000000020002" pitchFamily="2" charset="-78"/>
                <a:cs typeface="B Nazanin" panose="00000400000000000000" pitchFamily="2" charset="-78"/>
              </a:rPr>
              <a:t>)</a:t>
            </a:r>
            <a:r>
              <a:rPr lang="fa-IR" sz="1837" dirty="0">
                <a:latin typeface="IRNazanin" panose="02000506000000020002" pitchFamily="2" charset="-78"/>
                <a:cs typeface="B Nazanin" panose="00000400000000000000" pitchFamily="2" charset="-78"/>
              </a:rPr>
              <a:t> .</a:t>
            </a:r>
            <a:endParaRPr lang="en-US" sz="1837" dirty="0">
              <a:ln>
                <a:solidFill>
                  <a:schemeClr val="tx1"/>
                </a:solidFill>
              </a:ln>
              <a:latin typeface="IRNazanin" panose="02000506000000020002" pitchFamily="2" charset="-78"/>
              <a:cs typeface="B Nazanin" panose="00000400000000000000" pitchFamily="2" charset="-78"/>
            </a:endParaRPr>
          </a:p>
        </p:txBody>
      </p:sp>
      <p:sp>
        <p:nvSpPr>
          <p:cNvPr id="4" name="Rounded Rectangle 3"/>
          <p:cNvSpPr/>
          <p:nvPr/>
        </p:nvSpPr>
        <p:spPr bwMode="auto">
          <a:xfrm>
            <a:off x="409194" y="393513"/>
            <a:ext cx="24220990" cy="2902550"/>
          </a:xfrm>
          <a:prstGeom prst="round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path path="circle">
              <a:fillToRect l="50000" t="50000" r="50000" b="50000"/>
            </a:path>
            <a:tileRect/>
          </a:gradFill>
          <a:ln w="9525" cap="flat" cmpd="sng" algn="ctr">
            <a:solidFill>
              <a:schemeClr val="tx1"/>
            </a:solidFill>
            <a:prstDash val="solid"/>
            <a:round/>
            <a:headEnd type="none" w="med" len="med"/>
            <a:tailEnd type="none" w="med" len="med"/>
          </a:ln>
          <a:effectLst/>
          <a:extLst/>
        </p:spPr>
        <p:txBody>
          <a:bodyPr rot="0" spcFirstLastPara="0" vertOverflow="overflow" horzOverflow="overflow" vert="horz" wrap="none" lIns="60000" tIns="30000" rIns="60000" bIns="30000" numCol="1" spcCol="0" rtlCol="1" fromWordArt="0" anchor="ctr" anchorCtr="0" forceAA="0" compatLnSpc="1">
            <a:prstTxWarp prst="textNoShape">
              <a:avLst/>
            </a:prstTxWarp>
            <a:noAutofit/>
          </a:bodyPr>
          <a:lstStyle/>
          <a:p>
            <a:pPr defTabSz="2880314" rtl="1">
              <a:lnSpc>
                <a:spcPct val="150000"/>
              </a:lnSpc>
            </a:pPr>
            <a:endParaRPr lang="fa-IR" sz="13800" b="1" dirty="0">
              <a:latin typeface="IranNastaliq" panose="02020505000000020003" pitchFamily="18" charset="0"/>
              <a:cs typeface="IranNastaliq" panose="02020505000000020003" pitchFamily="18" charset="0"/>
            </a:endParaRPr>
          </a:p>
        </p:txBody>
      </p:sp>
      <p:sp>
        <p:nvSpPr>
          <p:cNvPr id="27" name="AutoShape 5">
            <a:extLst>
              <a:ext uri="{FF2B5EF4-FFF2-40B4-BE49-F238E27FC236}">
                <a16:creationId xmlns:a16="http://schemas.microsoft.com/office/drawing/2014/main" id="{B1FE1AD9-9FFA-6152-DB9E-6698E3D0C05D}"/>
              </a:ext>
            </a:extLst>
          </p:cNvPr>
          <p:cNvSpPr>
            <a:spLocks noChangeArrowheads="1"/>
          </p:cNvSpPr>
          <p:nvPr/>
        </p:nvSpPr>
        <p:spPr bwMode="auto">
          <a:xfrm>
            <a:off x="20857875" y="19920590"/>
            <a:ext cx="2257891" cy="1043560"/>
          </a:xfrm>
          <a:prstGeom prst="roundRect">
            <a:avLst>
              <a:gd name="adj" fmla="val 31457"/>
            </a:avLst>
          </a:prstGeom>
          <a:solidFill>
            <a:srgbClr val="FB9E15"/>
          </a:solidFill>
          <a:ln w="9525">
            <a:noFill/>
            <a:round/>
            <a:headEnd/>
            <a:tailEnd/>
          </a:ln>
          <a:effectLst>
            <a:reflection blurRad="6350" stA="50000" endA="300" endPos="0" dir="5400000" sy="-100000" algn="bl" rotWithShape="0"/>
          </a:effectLst>
          <a:scene3d>
            <a:camera prst="orthographicFront"/>
            <a:lightRig rig="threePt" dir="t"/>
          </a:scene3d>
          <a:sp3d>
            <a:bevelT/>
          </a:sp3d>
        </p:spPr>
        <p:txBody>
          <a:bodyPr wrap="none" lIns="53682" tIns="26841" rIns="53682" bIns="26841" anchor="ctr"/>
          <a:lstStyle/>
          <a:p>
            <a:pPr algn="ctr">
              <a:defRPr/>
            </a:pPr>
            <a:r>
              <a:rPr lang="fa-IR" sz="5643" b="1" dirty="0">
                <a:latin typeface="IRNazanin" panose="02000506000000020002" pitchFamily="2" charset="-78"/>
                <a:cs typeface="B Nazanin" panose="00000400000000000000" pitchFamily="2" charset="-78"/>
              </a:rPr>
              <a:t>مقدمه</a:t>
            </a:r>
            <a:endParaRPr lang="en-US" sz="5643" b="1" dirty="0">
              <a:latin typeface="IRNazanin" panose="02000506000000020002" pitchFamily="2" charset="-78"/>
              <a:cs typeface="B Nazanin" panose="00000400000000000000" pitchFamily="2" charset="-78"/>
            </a:endParaRPr>
          </a:p>
        </p:txBody>
      </p:sp>
      <p:sp>
        <p:nvSpPr>
          <p:cNvPr id="28" name="AutoShape 5">
            <a:extLst>
              <a:ext uri="{FF2B5EF4-FFF2-40B4-BE49-F238E27FC236}">
                <a16:creationId xmlns:a16="http://schemas.microsoft.com/office/drawing/2014/main" id="{B1FE1AD9-9FFA-6152-DB9E-6698E3D0C05D}"/>
              </a:ext>
            </a:extLst>
          </p:cNvPr>
          <p:cNvSpPr>
            <a:spLocks noChangeArrowheads="1"/>
          </p:cNvSpPr>
          <p:nvPr/>
        </p:nvSpPr>
        <p:spPr bwMode="auto">
          <a:xfrm>
            <a:off x="2234242" y="20070945"/>
            <a:ext cx="2257891" cy="1043560"/>
          </a:xfrm>
          <a:prstGeom prst="roundRect">
            <a:avLst>
              <a:gd name="adj" fmla="val 31457"/>
            </a:avLst>
          </a:prstGeom>
          <a:solidFill>
            <a:srgbClr val="FB9E15"/>
          </a:solidFill>
          <a:ln w="9525">
            <a:noFill/>
            <a:round/>
            <a:headEnd/>
            <a:tailEnd/>
          </a:ln>
          <a:effectLst>
            <a:reflection blurRad="6350" stA="50000" endA="300" endPos="0" dir="5400000" sy="-100000" algn="bl" rotWithShape="0"/>
          </a:effectLst>
          <a:scene3d>
            <a:camera prst="orthographicFront"/>
            <a:lightRig rig="threePt" dir="t"/>
          </a:scene3d>
          <a:sp3d>
            <a:bevelT/>
          </a:sp3d>
        </p:spPr>
        <p:txBody>
          <a:bodyPr wrap="none" lIns="53682" tIns="26841" rIns="53682" bIns="26841" anchor="ctr"/>
          <a:lstStyle/>
          <a:p>
            <a:pPr algn="ctr">
              <a:defRPr/>
            </a:pPr>
            <a:r>
              <a:rPr lang="fa-IR" sz="5643" b="1" dirty="0">
                <a:latin typeface="IRNazanin" panose="02000506000000020002" pitchFamily="2" charset="-78"/>
                <a:cs typeface="B Nazanin" panose="00000400000000000000" pitchFamily="2" charset="-78"/>
              </a:rPr>
              <a:t>مراجع</a:t>
            </a:r>
            <a:endParaRPr lang="en-US" sz="5643" b="1" dirty="0">
              <a:latin typeface="IRNazanin" panose="02000506000000020002" pitchFamily="2" charset="-78"/>
              <a:cs typeface="B Nazanin" panose="00000400000000000000" pitchFamily="2" charset="-78"/>
            </a:endParaRPr>
          </a:p>
        </p:txBody>
      </p:sp>
      <p:pic>
        <p:nvPicPr>
          <p:cNvPr id="5" name="Picture 4"/>
          <p:cNvPicPr>
            <a:picLocks noChangeAspect="1"/>
          </p:cNvPicPr>
          <p:nvPr/>
        </p:nvPicPr>
        <p:blipFill>
          <a:blip r:embed="rId3"/>
          <a:stretch>
            <a:fillRect/>
          </a:stretch>
        </p:blipFill>
        <p:spPr>
          <a:xfrm>
            <a:off x="21589242" y="621815"/>
            <a:ext cx="2556000" cy="25560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4900" y="545614"/>
            <a:ext cx="1944000" cy="2909434"/>
          </a:xfrm>
          <a:prstGeom prst="rect">
            <a:avLst/>
          </a:prstGeom>
        </p:spPr>
      </p:pic>
      <p:sp>
        <p:nvSpPr>
          <p:cNvPr id="22" name="Rectangle 21"/>
          <p:cNvSpPr/>
          <p:nvPr/>
        </p:nvSpPr>
        <p:spPr>
          <a:xfrm>
            <a:off x="7015933" y="571807"/>
            <a:ext cx="12130244" cy="2646878"/>
          </a:xfrm>
          <a:prstGeom prst="rect">
            <a:avLst/>
          </a:prstGeom>
          <a:noFill/>
        </p:spPr>
        <p:txBody>
          <a:bodyPr wrap="none" lIns="91440" tIns="45720" rIns="91440" bIns="45720">
            <a:spAutoFit/>
          </a:bodyPr>
          <a:lstStyle/>
          <a:p>
            <a:r>
              <a:rPr lang="fa-IR" sz="16600" b="1" dirty="0">
                <a:ln w="22225">
                  <a:solidFill>
                    <a:schemeClr val="bg1"/>
                  </a:solidFill>
                  <a:prstDash val="solid"/>
                </a:ln>
                <a:latin typeface="IranNastaliq" panose="02020505000000020003" pitchFamily="18" charset="0"/>
                <a:cs typeface="IranNastaliq" panose="02020505000000020003" pitchFamily="18" charset="0"/>
              </a:rPr>
              <a:t>سومین همایش ملی مهندسی نفت ایران</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4389438" rtl="0" eaLnBrk="1" fontAlgn="base" latinLnBrk="0" hangingPunct="1">
          <a:lnSpc>
            <a:spcPct val="100000"/>
          </a:lnSpc>
          <a:spcBef>
            <a:spcPct val="0"/>
          </a:spcBef>
          <a:spcAft>
            <a:spcPct val="0"/>
          </a:spcAft>
          <a:buClrTx/>
          <a:buSzTx/>
          <a:buFontTx/>
          <a:buNone/>
          <a:tabLst/>
          <a:defRPr kumimoji="0" lang="en-US" altLang="en-US" sz="86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4389438" rtl="0" eaLnBrk="1" fontAlgn="base" latinLnBrk="0" hangingPunct="1">
          <a:lnSpc>
            <a:spcPct val="100000"/>
          </a:lnSpc>
          <a:spcBef>
            <a:spcPct val="0"/>
          </a:spcBef>
          <a:spcAft>
            <a:spcPct val="0"/>
          </a:spcAft>
          <a:buClrTx/>
          <a:buSzTx/>
          <a:buFontTx/>
          <a:buNone/>
          <a:tabLst/>
          <a:defRPr kumimoji="0" lang="en-US" altLang="en-US" sz="86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1637</TotalTime>
  <Words>1354</Words>
  <Application>Microsoft Office PowerPoint</Application>
  <PresentationFormat>Custom</PresentationFormat>
  <Paragraphs>44</Paragraphs>
  <Slides>1</Slides>
  <Notes>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11" baseType="lpstr">
      <vt:lpstr>Arial</vt:lpstr>
      <vt:lpstr>B Nazanin</vt:lpstr>
      <vt:lpstr>B Titr</vt:lpstr>
      <vt:lpstr>Calibri</vt:lpstr>
      <vt:lpstr>IranNastaliq</vt:lpstr>
      <vt:lpstr>IRCompset</vt:lpstr>
      <vt:lpstr>IRNazanin</vt:lpstr>
      <vt:lpstr>Times New Roman</vt:lpstr>
      <vt:lpstr>Default Design</vt:lpstr>
      <vt:lpstr>CorelDRAW</vt:lpstr>
      <vt:lpstr>PowerPoint Presentation</vt:lpstr>
    </vt:vector>
  </TitlesOfParts>
  <Company>MegaPrint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36x48 Horizontal Poster</dc:title>
  <dc:creator>Ethan Shulda</dc:creator>
  <dc:description>©MegaPrint Inc. 2009</dc:description>
  <cp:lastModifiedBy>MohammadAmin</cp:lastModifiedBy>
  <cp:revision>55</cp:revision>
  <dcterms:created xsi:type="dcterms:W3CDTF">2008-12-04T00:20:37Z</dcterms:created>
  <dcterms:modified xsi:type="dcterms:W3CDTF">2025-02-22T16:55:41Z</dcterms:modified>
  <cp:category>Research Poster</cp:category>
</cp:coreProperties>
</file>