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25199975" cy="35999738"/>
  <p:notesSz cx="6715125" cy="9239250"/>
  <p:defaultTextStyle>
    <a:defPPr>
      <a:defRPr lang="en-US"/>
    </a:defPPr>
    <a:lvl1pPr algn="ctr" rtl="0" fontAlgn="base">
      <a:spcBef>
        <a:spcPct val="0"/>
      </a:spcBef>
      <a:spcAft>
        <a:spcPct val="0"/>
      </a:spcAft>
      <a:defRPr sz="8600" kern="1200">
        <a:solidFill>
          <a:schemeClr val="tx1"/>
        </a:solidFill>
        <a:latin typeface="Arial" charset="0"/>
        <a:ea typeface="+mn-ea"/>
        <a:cs typeface="+mn-cs"/>
      </a:defRPr>
    </a:lvl1pPr>
    <a:lvl2pPr marL="457200" algn="ctr" rtl="0" fontAlgn="base">
      <a:spcBef>
        <a:spcPct val="0"/>
      </a:spcBef>
      <a:spcAft>
        <a:spcPct val="0"/>
      </a:spcAft>
      <a:defRPr sz="8600" kern="1200">
        <a:solidFill>
          <a:schemeClr val="tx1"/>
        </a:solidFill>
        <a:latin typeface="Arial" charset="0"/>
        <a:ea typeface="+mn-ea"/>
        <a:cs typeface="+mn-cs"/>
      </a:defRPr>
    </a:lvl2pPr>
    <a:lvl3pPr marL="914400" algn="ctr" rtl="0" fontAlgn="base">
      <a:spcBef>
        <a:spcPct val="0"/>
      </a:spcBef>
      <a:spcAft>
        <a:spcPct val="0"/>
      </a:spcAft>
      <a:defRPr sz="8600" kern="1200">
        <a:solidFill>
          <a:schemeClr val="tx1"/>
        </a:solidFill>
        <a:latin typeface="Arial" charset="0"/>
        <a:ea typeface="+mn-ea"/>
        <a:cs typeface="+mn-cs"/>
      </a:defRPr>
    </a:lvl3pPr>
    <a:lvl4pPr marL="1371600" algn="ctr" rtl="0" fontAlgn="base">
      <a:spcBef>
        <a:spcPct val="0"/>
      </a:spcBef>
      <a:spcAft>
        <a:spcPct val="0"/>
      </a:spcAft>
      <a:defRPr sz="8600" kern="1200">
        <a:solidFill>
          <a:schemeClr val="tx1"/>
        </a:solidFill>
        <a:latin typeface="Arial" charset="0"/>
        <a:ea typeface="+mn-ea"/>
        <a:cs typeface="+mn-cs"/>
      </a:defRPr>
    </a:lvl4pPr>
    <a:lvl5pPr marL="1828800" algn="ctr" rtl="0" fontAlgn="base">
      <a:spcBef>
        <a:spcPct val="0"/>
      </a:spcBef>
      <a:spcAft>
        <a:spcPct val="0"/>
      </a:spcAft>
      <a:defRPr sz="8600" kern="1200">
        <a:solidFill>
          <a:schemeClr val="tx1"/>
        </a:solidFill>
        <a:latin typeface="Arial" charset="0"/>
        <a:ea typeface="+mn-ea"/>
        <a:cs typeface="+mn-cs"/>
      </a:defRPr>
    </a:lvl5pPr>
    <a:lvl6pPr marL="2286000" algn="l" defTabSz="914400" rtl="0" eaLnBrk="1" latinLnBrk="0" hangingPunct="1">
      <a:defRPr sz="8600" kern="1200">
        <a:solidFill>
          <a:schemeClr val="tx1"/>
        </a:solidFill>
        <a:latin typeface="Arial" charset="0"/>
        <a:ea typeface="+mn-ea"/>
        <a:cs typeface="+mn-cs"/>
      </a:defRPr>
    </a:lvl6pPr>
    <a:lvl7pPr marL="2743200" algn="l" defTabSz="914400" rtl="0" eaLnBrk="1" latinLnBrk="0" hangingPunct="1">
      <a:defRPr sz="8600" kern="1200">
        <a:solidFill>
          <a:schemeClr val="tx1"/>
        </a:solidFill>
        <a:latin typeface="Arial" charset="0"/>
        <a:ea typeface="+mn-ea"/>
        <a:cs typeface="+mn-cs"/>
      </a:defRPr>
    </a:lvl7pPr>
    <a:lvl8pPr marL="3200400" algn="l" defTabSz="914400" rtl="0" eaLnBrk="1" latinLnBrk="0" hangingPunct="1">
      <a:defRPr sz="8600" kern="1200">
        <a:solidFill>
          <a:schemeClr val="tx1"/>
        </a:solidFill>
        <a:latin typeface="Arial" charset="0"/>
        <a:ea typeface="+mn-ea"/>
        <a:cs typeface="+mn-cs"/>
      </a:defRPr>
    </a:lvl8pPr>
    <a:lvl9pPr marL="3657600" algn="l" defTabSz="914400" rtl="0" eaLnBrk="1" latinLnBrk="0" hangingPunct="1">
      <a:defRPr sz="86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5486" userDrawn="1">
          <p15:clr>
            <a:srgbClr val="A4A3A4"/>
          </p15:clr>
        </p15:guide>
        <p15:guide id="2" orient="horz" pos="22086" userDrawn="1">
          <p15:clr>
            <a:srgbClr val="A4A3A4"/>
          </p15:clr>
        </p15:guide>
        <p15:guide id="3" orient="horz" pos="2349" userDrawn="1">
          <p15:clr>
            <a:srgbClr val="A4A3A4"/>
          </p15:clr>
        </p15:guide>
        <p15:guide id="4" pos="793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C0C0C0"/>
    <a:srgbClr val="0046D2"/>
    <a:srgbClr val="FF0000"/>
    <a:srgbClr val="698ED9"/>
    <a:srgbClr val="A7C4FF"/>
    <a:srgbClr val="003064"/>
    <a:srgbClr val="003399"/>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2" autoAdjust="0"/>
    <p:restoredTop sz="94660"/>
  </p:normalViewPr>
  <p:slideViewPr>
    <p:cSldViewPr snapToGrid="0" showGuides="1">
      <p:cViewPr varScale="1">
        <p:scale>
          <a:sx n="16" d="100"/>
          <a:sy n="16" d="100"/>
        </p:scale>
        <p:origin x="12" y="12"/>
      </p:cViewPr>
      <p:guideLst>
        <p:guide orient="horz" pos="5486"/>
        <p:guide orient="horz" pos="22086"/>
        <p:guide orient="horz" pos="2349"/>
        <p:guide pos="7937"/>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09888"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ltLang="en-US"/>
          </a:p>
        </p:txBody>
      </p:sp>
      <p:sp>
        <p:nvSpPr>
          <p:cNvPr id="3075" name="Rectangle 3"/>
          <p:cNvSpPr>
            <a:spLocks noGrp="1" noChangeArrowheads="1"/>
          </p:cNvSpPr>
          <p:nvPr>
            <p:ph type="dt" idx="1"/>
          </p:nvPr>
        </p:nvSpPr>
        <p:spPr bwMode="auto">
          <a:xfrm>
            <a:off x="3803650" y="0"/>
            <a:ext cx="2909888"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US"/>
          </a:p>
        </p:txBody>
      </p:sp>
      <p:sp>
        <p:nvSpPr>
          <p:cNvPr id="3076" name="Rectangle 4"/>
          <p:cNvSpPr>
            <a:spLocks noGrp="1" noRot="1" noChangeAspect="1" noChangeArrowheads="1" noTextEdit="1"/>
          </p:cNvSpPr>
          <p:nvPr>
            <p:ph type="sldImg" idx="2"/>
          </p:nvPr>
        </p:nvSpPr>
        <p:spPr bwMode="auto">
          <a:xfrm>
            <a:off x="2144713" y="692150"/>
            <a:ext cx="2427287" cy="3465513"/>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671513" y="4389438"/>
            <a:ext cx="5372100" cy="4157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8" name="Rectangle 6"/>
          <p:cNvSpPr>
            <a:spLocks noGrp="1" noChangeArrowheads="1"/>
          </p:cNvSpPr>
          <p:nvPr>
            <p:ph type="ftr" sz="quarter" idx="4"/>
          </p:nvPr>
        </p:nvSpPr>
        <p:spPr bwMode="auto">
          <a:xfrm>
            <a:off x="0" y="8775700"/>
            <a:ext cx="2909888"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en-US" altLang="en-US"/>
          </a:p>
        </p:txBody>
      </p:sp>
      <p:sp>
        <p:nvSpPr>
          <p:cNvPr id="3079" name="Rectangle 7"/>
          <p:cNvSpPr>
            <a:spLocks noGrp="1" noChangeArrowheads="1"/>
          </p:cNvSpPr>
          <p:nvPr>
            <p:ph type="sldNum" sz="quarter" idx="5"/>
          </p:nvPr>
        </p:nvSpPr>
        <p:spPr bwMode="auto">
          <a:xfrm>
            <a:off x="3803650" y="8775700"/>
            <a:ext cx="2909888"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4AF988C1-CF1B-4760-98E2-A0BA1B5019B0}" type="slidenum">
              <a:rPr lang="en-US" altLang="en-US"/>
              <a:pPr/>
              <a:t>‹#›</a:t>
            </a:fld>
            <a:endParaRPr lang="en-US" altLang="en-US"/>
          </a:p>
        </p:txBody>
      </p:sp>
    </p:spTree>
    <p:extLst>
      <p:ext uri="{BB962C8B-B14F-4D97-AF65-F5344CB8AC3E}">
        <p14:creationId xmlns:p14="http://schemas.microsoft.com/office/powerpoint/2010/main" val="260100878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621684-0133-42C8-B98A-0C650264A543}" type="slidenum">
              <a:rPr lang="en-US" altLang="en-US"/>
              <a:pPr/>
              <a:t>1</a:t>
            </a:fld>
            <a:endParaRPr lang="en-US" altLang="en-US"/>
          </a:p>
        </p:txBody>
      </p:sp>
      <p:sp>
        <p:nvSpPr>
          <p:cNvPr id="4098" name="Rectangle 2"/>
          <p:cNvSpPr>
            <a:spLocks noGrp="1" noRot="1" noChangeAspect="1" noChangeArrowheads="1" noTextEdit="1"/>
          </p:cNvSpPr>
          <p:nvPr>
            <p:ph type="sldImg"/>
          </p:nvPr>
        </p:nvSpPr>
        <p:spPr>
          <a:xfrm>
            <a:off x="2144713" y="692150"/>
            <a:ext cx="2427287" cy="3465513"/>
          </a:xfrm>
          <a:ln/>
        </p:spPr>
      </p:sp>
      <p:sp>
        <p:nvSpPr>
          <p:cNvPr id="4099" name="Rectangle 3"/>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474783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wmf"/><Relationship Id="rId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36" name="Object 12"/>
          <p:cNvGraphicFramePr>
            <a:graphicFrameLocks noChangeAspect="1"/>
          </p:cNvGraphicFramePr>
          <p:nvPr userDrawn="1">
            <p:extLst>
              <p:ext uri="{D42A27DB-BD31-4B8C-83A1-F6EECF244321}">
                <p14:modId xmlns:p14="http://schemas.microsoft.com/office/powerpoint/2010/main" val="3471685295"/>
              </p:ext>
            </p:extLst>
          </p:nvPr>
        </p:nvGraphicFramePr>
        <p:xfrm>
          <a:off x="20562480" y="35432483"/>
          <a:ext cx="483888000" cy="27000000"/>
        </p:xfrm>
        <a:graphic>
          <a:graphicData uri="http://schemas.openxmlformats.org/presentationml/2006/ole">
            <mc:AlternateContent xmlns:mc="http://schemas.openxmlformats.org/markup-compatibility/2006">
              <mc:Choice xmlns:v="urn:schemas-microsoft-com:vml" Requires="v">
                <p:oleObj spid="_x0000_s1044" name="CorelDRAW" r:id="rId4" imgW="8828280" imgH="313200" progId="CorelDRAW.Graphic.13">
                  <p:embed/>
                </p:oleObj>
              </mc:Choice>
              <mc:Fallback>
                <p:oleObj name="CorelDRAW" r:id="rId4" imgW="8828280" imgH="313200" progId="CorelDRAW.Graphic.13">
                  <p:embed/>
                  <p:pic>
                    <p:nvPicPr>
                      <p:cNvPr id="0"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62480" y="35432483"/>
                        <a:ext cx="483888000" cy="27000000"/>
                      </a:xfrm>
                      <a:prstGeom prst="rect">
                        <a:avLst/>
                      </a:prstGeom>
                      <a:noFill/>
                      <a:ln>
                        <a:noFill/>
                      </a:ln>
                      <a:effectLst/>
                      <a:extLst/>
                    </p:spPr>
                  </p:pic>
                </p:oleObj>
              </mc:Fallback>
            </mc:AlternateContent>
          </a:graphicData>
        </a:graphic>
      </p:graphicFrame>
      <p:sp>
        <p:nvSpPr>
          <p:cNvPr id="1037" name="AutoShape 13"/>
          <p:cNvSpPr>
            <a:spLocks noChangeArrowheads="1"/>
          </p:cNvSpPr>
          <p:nvPr userDrawn="1"/>
        </p:nvSpPr>
        <p:spPr bwMode="auto">
          <a:xfrm>
            <a:off x="18856231" y="8629650"/>
            <a:ext cx="5949994" cy="27000000"/>
          </a:xfrm>
          <a:prstGeom prst="roundRect">
            <a:avLst>
              <a:gd name="adj" fmla="val 700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5643"/>
          </a:p>
        </p:txBody>
      </p:sp>
      <p:sp>
        <p:nvSpPr>
          <p:cNvPr id="1038" name="AutoShape 14"/>
          <p:cNvSpPr>
            <a:spLocks noChangeArrowheads="1"/>
          </p:cNvSpPr>
          <p:nvPr userDrawn="1"/>
        </p:nvSpPr>
        <p:spPr bwMode="auto">
          <a:xfrm>
            <a:off x="6518744" y="8629650"/>
            <a:ext cx="5949994" cy="27000000"/>
          </a:xfrm>
          <a:prstGeom prst="roundRect">
            <a:avLst>
              <a:gd name="adj" fmla="val 700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5643"/>
          </a:p>
        </p:txBody>
      </p:sp>
      <p:sp>
        <p:nvSpPr>
          <p:cNvPr id="1039" name="AutoShape 15"/>
          <p:cNvSpPr>
            <a:spLocks noChangeArrowheads="1"/>
          </p:cNvSpPr>
          <p:nvPr userDrawn="1"/>
        </p:nvSpPr>
        <p:spPr bwMode="auto">
          <a:xfrm>
            <a:off x="12687487" y="8629650"/>
            <a:ext cx="5949994" cy="27000000"/>
          </a:xfrm>
          <a:prstGeom prst="roundRect">
            <a:avLst>
              <a:gd name="adj" fmla="val 700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5643"/>
          </a:p>
        </p:txBody>
      </p:sp>
      <p:sp>
        <p:nvSpPr>
          <p:cNvPr id="1040" name="AutoShape 16"/>
          <p:cNvSpPr>
            <a:spLocks noChangeArrowheads="1"/>
          </p:cNvSpPr>
          <p:nvPr userDrawn="1"/>
        </p:nvSpPr>
        <p:spPr bwMode="auto">
          <a:xfrm>
            <a:off x="350000" y="8629650"/>
            <a:ext cx="5949994" cy="27000000"/>
          </a:xfrm>
          <a:prstGeom prst="roundRect">
            <a:avLst>
              <a:gd name="adj" fmla="val 700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5643"/>
          </a:p>
        </p:txBody>
      </p:sp>
    </p:spTree>
  </p:cSld>
  <p:clrMap bg1="lt1" tx1="dk1" bg2="lt2" tx2="dk2" accent1="accent1" accent2="accent2" accent3="accent3" accent4="accent4" accent5="accent5" accent6="accent6" hlink="hlink" folHlink="folHlink"/>
  <p:sldLayoutIdLst>
    <p:sldLayoutId id="2147483649" r:id="rId1"/>
  </p:sldLayoutIdLst>
  <p:timing>
    <p:tnLst>
      <p:par>
        <p:cTn id="1" dur="indefinite" restart="never" nodeType="tmRoot"/>
      </p:par>
    </p:tnLst>
  </p:timing>
  <p:txStyles>
    <p:titleStyle>
      <a:lvl1pPr algn="ctr" defTabSz="2880314" rtl="0" fontAlgn="base">
        <a:spcBef>
          <a:spcPct val="0"/>
        </a:spcBef>
        <a:spcAft>
          <a:spcPct val="0"/>
        </a:spcAft>
        <a:defRPr sz="13846">
          <a:solidFill>
            <a:schemeClr val="tx2"/>
          </a:solidFill>
          <a:latin typeface="+mj-lt"/>
          <a:ea typeface="+mj-ea"/>
          <a:cs typeface="+mj-cs"/>
        </a:defRPr>
      </a:lvl1pPr>
      <a:lvl2pPr algn="ctr" defTabSz="2880314" rtl="0" fontAlgn="base">
        <a:spcBef>
          <a:spcPct val="0"/>
        </a:spcBef>
        <a:spcAft>
          <a:spcPct val="0"/>
        </a:spcAft>
        <a:defRPr sz="13846">
          <a:solidFill>
            <a:schemeClr val="tx2"/>
          </a:solidFill>
          <a:latin typeface="Arial" charset="0"/>
        </a:defRPr>
      </a:lvl2pPr>
      <a:lvl3pPr algn="ctr" defTabSz="2880314" rtl="0" fontAlgn="base">
        <a:spcBef>
          <a:spcPct val="0"/>
        </a:spcBef>
        <a:spcAft>
          <a:spcPct val="0"/>
        </a:spcAft>
        <a:defRPr sz="13846">
          <a:solidFill>
            <a:schemeClr val="tx2"/>
          </a:solidFill>
          <a:latin typeface="Arial" charset="0"/>
        </a:defRPr>
      </a:lvl3pPr>
      <a:lvl4pPr algn="ctr" defTabSz="2880314" rtl="0" fontAlgn="base">
        <a:spcBef>
          <a:spcPct val="0"/>
        </a:spcBef>
        <a:spcAft>
          <a:spcPct val="0"/>
        </a:spcAft>
        <a:defRPr sz="13846">
          <a:solidFill>
            <a:schemeClr val="tx2"/>
          </a:solidFill>
          <a:latin typeface="Arial" charset="0"/>
        </a:defRPr>
      </a:lvl4pPr>
      <a:lvl5pPr algn="ctr" defTabSz="2880314" rtl="0" fontAlgn="base">
        <a:spcBef>
          <a:spcPct val="0"/>
        </a:spcBef>
        <a:spcAft>
          <a:spcPct val="0"/>
        </a:spcAft>
        <a:defRPr sz="13846">
          <a:solidFill>
            <a:schemeClr val="tx2"/>
          </a:solidFill>
          <a:latin typeface="Arial" charset="0"/>
        </a:defRPr>
      </a:lvl5pPr>
      <a:lvl6pPr marL="300011" algn="ctr" defTabSz="2880314" rtl="0" fontAlgn="base">
        <a:spcBef>
          <a:spcPct val="0"/>
        </a:spcBef>
        <a:spcAft>
          <a:spcPct val="0"/>
        </a:spcAft>
        <a:defRPr sz="13846">
          <a:solidFill>
            <a:schemeClr val="tx2"/>
          </a:solidFill>
          <a:latin typeface="Arial" charset="0"/>
        </a:defRPr>
      </a:lvl6pPr>
      <a:lvl7pPr marL="600022" algn="ctr" defTabSz="2880314" rtl="0" fontAlgn="base">
        <a:spcBef>
          <a:spcPct val="0"/>
        </a:spcBef>
        <a:spcAft>
          <a:spcPct val="0"/>
        </a:spcAft>
        <a:defRPr sz="13846">
          <a:solidFill>
            <a:schemeClr val="tx2"/>
          </a:solidFill>
          <a:latin typeface="Arial" charset="0"/>
        </a:defRPr>
      </a:lvl7pPr>
      <a:lvl8pPr marL="900033" algn="ctr" defTabSz="2880314" rtl="0" fontAlgn="base">
        <a:spcBef>
          <a:spcPct val="0"/>
        </a:spcBef>
        <a:spcAft>
          <a:spcPct val="0"/>
        </a:spcAft>
        <a:defRPr sz="13846">
          <a:solidFill>
            <a:schemeClr val="tx2"/>
          </a:solidFill>
          <a:latin typeface="Arial" charset="0"/>
        </a:defRPr>
      </a:lvl8pPr>
      <a:lvl9pPr marL="1200044" algn="ctr" defTabSz="2880314" rtl="0" fontAlgn="base">
        <a:spcBef>
          <a:spcPct val="0"/>
        </a:spcBef>
        <a:spcAft>
          <a:spcPct val="0"/>
        </a:spcAft>
        <a:defRPr sz="13846">
          <a:solidFill>
            <a:schemeClr val="tx2"/>
          </a:solidFill>
          <a:latin typeface="Arial" charset="0"/>
        </a:defRPr>
      </a:lvl9pPr>
    </p:titleStyle>
    <p:bodyStyle>
      <a:lvl1pPr marL="1080248" indent="-1080248" algn="l" defTabSz="2880314" rtl="0" fontAlgn="base">
        <a:spcBef>
          <a:spcPct val="20000"/>
        </a:spcBef>
        <a:spcAft>
          <a:spcPct val="0"/>
        </a:spcAft>
        <a:buChar char="•"/>
        <a:defRPr sz="10105">
          <a:solidFill>
            <a:schemeClr val="tx1"/>
          </a:solidFill>
          <a:latin typeface="+mn-lt"/>
          <a:ea typeface="+mn-ea"/>
          <a:cs typeface="+mn-cs"/>
        </a:defRPr>
      </a:lvl1pPr>
      <a:lvl2pPr marL="2339669" indent="-900033" algn="l" defTabSz="2880314" rtl="0" fontAlgn="base">
        <a:spcBef>
          <a:spcPct val="20000"/>
        </a:spcBef>
        <a:spcAft>
          <a:spcPct val="0"/>
        </a:spcAft>
        <a:buChar char="–"/>
        <a:defRPr sz="8793">
          <a:solidFill>
            <a:schemeClr val="tx1"/>
          </a:solidFill>
          <a:latin typeface="+mn-lt"/>
        </a:defRPr>
      </a:lvl2pPr>
      <a:lvl3pPr marL="3600132" indent="-719819" algn="l" defTabSz="2880314" rtl="0" fontAlgn="base">
        <a:spcBef>
          <a:spcPct val="20000"/>
        </a:spcBef>
        <a:spcAft>
          <a:spcPct val="0"/>
        </a:spcAft>
        <a:buChar char="•"/>
        <a:defRPr sz="7546">
          <a:solidFill>
            <a:schemeClr val="tx1"/>
          </a:solidFill>
          <a:latin typeface="+mn-lt"/>
        </a:defRPr>
      </a:lvl3pPr>
      <a:lvl4pPr marL="5039768" indent="-719819" algn="l" defTabSz="2880314" rtl="0" fontAlgn="base">
        <a:spcBef>
          <a:spcPct val="20000"/>
        </a:spcBef>
        <a:spcAft>
          <a:spcPct val="0"/>
        </a:spcAft>
        <a:buChar char="–"/>
        <a:defRPr sz="6300">
          <a:solidFill>
            <a:schemeClr val="tx1"/>
          </a:solidFill>
          <a:latin typeface="+mn-lt"/>
        </a:defRPr>
      </a:lvl4pPr>
      <a:lvl5pPr marL="6480446" indent="-719819" algn="l" defTabSz="2880314" rtl="0" fontAlgn="base">
        <a:spcBef>
          <a:spcPct val="20000"/>
        </a:spcBef>
        <a:spcAft>
          <a:spcPct val="0"/>
        </a:spcAft>
        <a:buChar char="»"/>
        <a:defRPr sz="6300">
          <a:solidFill>
            <a:schemeClr val="tx1"/>
          </a:solidFill>
          <a:latin typeface="+mn-lt"/>
        </a:defRPr>
      </a:lvl5pPr>
      <a:lvl6pPr marL="6780457" indent="-719819" algn="l" defTabSz="2880314" rtl="0" fontAlgn="base">
        <a:spcBef>
          <a:spcPct val="20000"/>
        </a:spcBef>
        <a:spcAft>
          <a:spcPct val="0"/>
        </a:spcAft>
        <a:buChar char="»"/>
        <a:defRPr sz="6300">
          <a:solidFill>
            <a:schemeClr val="tx1"/>
          </a:solidFill>
          <a:latin typeface="+mn-lt"/>
        </a:defRPr>
      </a:lvl6pPr>
      <a:lvl7pPr marL="7080468" indent="-719819" algn="l" defTabSz="2880314" rtl="0" fontAlgn="base">
        <a:spcBef>
          <a:spcPct val="20000"/>
        </a:spcBef>
        <a:spcAft>
          <a:spcPct val="0"/>
        </a:spcAft>
        <a:buChar char="»"/>
        <a:defRPr sz="6300">
          <a:solidFill>
            <a:schemeClr val="tx1"/>
          </a:solidFill>
          <a:latin typeface="+mn-lt"/>
        </a:defRPr>
      </a:lvl7pPr>
      <a:lvl8pPr marL="7380479" indent="-719819" algn="l" defTabSz="2880314" rtl="0" fontAlgn="base">
        <a:spcBef>
          <a:spcPct val="20000"/>
        </a:spcBef>
        <a:spcAft>
          <a:spcPct val="0"/>
        </a:spcAft>
        <a:buChar char="»"/>
        <a:defRPr sz="6300">
          <a:solidFill>
            <a:schemeClr val="tx1"/>
          </a:solidFill>
          <a:latin typeface="+mn-lt"/>
        </a:defRPr>
      </a:lvl8pPr>
      <a:lvl9pPr marL="7680490" indent="-719819" algn="l" defTabSz="2880314" rtl="0" fontAlgn="base">
        <a:spcBef>
          <a:spcPct val="20000"/>
        </a:spcBef>
        <a:spcAft>
          <a:spcPct val="0"/>
        </a:spcAft>
        <a:buChar char="»"/>
        <a:defRPr sz="6300">
          <a:solidFill>
            <a:schemeClr val="tx1"/>
          </a:solidFill>
          <a:latin typeface="+mn-lt"/>
        </a:defRPr>
      </a:lvl9pPr>
    </p:bodyStyle>
    <p:otherStyle>
      <a:defPPr>
        <a:defRPr lang="en-US"/>
      </a:defPPr>
      <a:lvl1pPr marL="0" algn="l" defTabSz="600022" rtl="0" eaLnBrk="1" latinLnBrk="0" hangingPunct="1">
        <a:defRPr sz="1181" kern="1200">
          <a:solidFill>
            <a:schemeClr val="tx1"/>
          </a:solidFill>
          <a:latin typeface="+mn-lt"/>
          <a:ea typeface="+mn-ea"/>
          <a:cs typeface="+mn-cs"/>
        </a:defRPr>
      </a:lvl1pPr>
      <a:lvl2pPr marL="300011" algn="l" defTabSz="600022" rtl="0" eaLnBrk="1" latinLnBrk="0" hangingPunct="1">
        <a:defRPr sz="1181" kern="1200">
          <a:solidFill>
            <a:schemeClr val="tx1"/>
          </a:solidFill>
          <a:latin typeface="+mn-lt"/>
          <a:ea typeface="+mn-ea"/>
          <a:cs typeface="+mn-cs"/>
        </a:defRPr>
      </a:lvl2pPr>
      <a:lvl3pPr marL="600022" algn="l" defTabSz="600022" rtl="0" eaLnBrk="1" latinLnBrk="0" hangingPunct="1">
        <a:defRPr sz="1181" kern="1200">
          <a:solidFill>
            <a:schemeClr val="tx1"/>
          </a:solidFill>
          <a:latin typeface="+mn-lt"/>
          <a:ea typeface="+mn-ea"/>
          <a:cs typeface="+mn-cs"/>
        </a:defRPr>
      </a:lvl3pPr>
      <a:lvl4pPr marL="900033" algn="l" defTabSz="600022" rtl="0" eaLnBrk="1" latinLnBrk="0" hangingPunct="1">
        <a:defRPr sz="1181" kern="1200">
          <a:solidFill>
            <a:schemeClr val="tx1"/>
          </a:solidFill>
          <a:latin typeface="+mn-lt"/>
          <a:ea typeface="+mn-ea"/>
          <a:cs typeface="+mn-cs"/>
        </a:defRPr>
      </a:lvl4pPr>
      <a:lvl5pPr marL="1200044" algn="l" defTabSz="600022" rtl="0" eaLnBrk="1" latinLnBrk="0" hangingPunct="1">
        <a:defRPr sz="1181" kern="1200">
          <a:solidFill>
            <a:schemeClr val="tx1"/>
          </a:solidFill>
          <a:latin typeface="+mn-lt"/>
          <a:ea typeface="+mn-ea"/>
          <a:cs typeface="+mn-cs"/>
        </a:defRPr>
      </a:lvl5pPr>
      <a:lvl6pPr marL="1500055" algn="l" defTabSz="600022" rtl="0" eaLnBrk="1" latinLnBrk="0" hangingPunct="1">
        <a:defRPr sz="1181" kern="1200">
          <a:solidFill>
            <a:schemeClr val="tx1"/>
          </a:solidFill>
          <a:latin typeface="+mn-lt"/>
          <a:ea typeface="+mn-ea"/>
          <a:cs typeface="+mn-cs"/>
        </a:defRPr>
      </a:lvl6pPr>
      <a:lvl7pPr marL="1800066" algn="l" defTabSz="600022" rtl="0" eaLnBrk="1" latinLnBrk="0" hangingPunct="1">
        <a:defRPr sz="1181" kern="1200">
          <a:solidFill>
            <a:schemeClr val="tx1"/>
          </a:solidFill>
          <a:latin typeface="+mn-lt"/>
          <a:ea typeface="+mn-ea"/>
          <a:cs typeface="+mn-cs"/>
        </a:defRPr>
      </a:lvl7pPr>
      <a:lvl8pPr marL="2100077" algn="l" defTabSz="600022" rtl="0" eaLnBrk="1" latinLnBrk="0" hangingPunct="1">
        <a:defRPr sz="1181" kern="1200">
          <a:solidFill>
            <a:schemeClr val="tx1"/>
          </a:solidFill>
          <a:latin typeface="+mn-lt"/>
          <a:ea typeface="+mn-ea"/>
          <a:cs typeface="+mn-cs"/>
        </a:defRPr>
      </a:lvl8pPr>
      <a:lvl9pPr marL="2400088" algn="l" defTabSz="600022" rtl="0" eaLnBrk="1" latinLnBrk="0" hangingPunct="1">
        <a:defRPr sz="118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3064"/>
            </a:gs>
            <a:gs pos="50000">
              <a:srgbClr val="EAEAEA"/>
            </a:gs>
            <a:gs pos="100000">
              <a:srgbClr val="003064"/>
            </a:gs>
          </a:gsLst>
          <a:lin ang="5400000" scaled="1"/>
        </a:gradFill>
        <a:effectLst/>
      </p:bgPr>
    </p:bg>
    <p:spTree>
      <p:nvGrpSpPr>
        <p:cNvPr id="1" name=""/>
        <p:cNvGrpSpPr/>
        <p:nvPr/>
      </p:nvGrpSpPr>
      <p:grpSpPr>
        <a:xfrm>
          <a:off x="0" y="0"/>
          <a:ext cx="0" cy="0"/>
          <a:chOff x="0" y="0"/>
          <a:chExt cx="0" cy="0"/>
        </a:xfrm>
      </p:grpSpPr>
      <p:sp>
        <p:nvSpPr>
          <p:cNvPr id="2098" name="Text Box 50"/>
          <p:cNvSpPr txBox="1">
            <a:spLocks noChangeArrowheads="1"/>
          </p:cNvSpPr>
          <p:nvPr/>
        </p:nvSpPr>
        <p:spPr bwMode="auto">
          <a:xfrm>
            <a:off x="610327" y="21633525"/>
            <a:ext cx="5271527" cy="10001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defTabSz="4389438">
              <a:defRPr>
                <a:solidFill>
                  <a:schemeClr val="tx1"/>
                </a:solidFill>
                <a:latin typeface="Arial" charset="0"/>
              </a:defRPr>
            </a:lvl1pPr>
            <a:lvl2pPr algn="l" defTabSz="4389438">
              <a:defRPr>
                <a:solidFill>
                  <a:schemeClr val="tx1"/>
                </a:solidFill>
                <a:latin typeface="Arial" charset="0"/>
              </a:defRPr>
            </a:lvl2pPr>
            <a:lvl3pPr algn="l" defTabSz="4389438">
              <a:defRPr>
                <a:solidFill>
                  <a:schemeClr val="tx1"/>
                </a:solidFill>
                <a:latin typeface="Arial" charset="0"/>
              </a:defRPr>
            </a:lvl3pPr>
            <a:lvl4pPr algn="l" defTabSz="4389438">
              <a:defRPr>
                <a:solidFill>
                  <a:schemeClr val="tx1"/>
                </a:solidFill>
                <a:latin typeface="Arial" charset="0"/>
              </a:defRPr>
            </a:lvl4pPr>
            <a:lvl5pPr algn="l" defTabSz="4389438">
              <a:defRPr>
                <a:solidFill>
                  <a:schemeClr val="tx1"/>
                </a:solidFill>
                <a:latin typeface="Arial" charset="0"/>
              </a:defRPr>
            </a:lvl5pPr>
            <a:lvl6pPr defTabSz="4389438" fontAlgn="base">
              <a:spcBef>
                <a:spcPct val="0"/>
              </a:spcBef>
              <a:spcAft>
                <a:spcPct val="0"/>
              </a:spcAft>
              <a:defRPr>
                <a:solidFill>
                  <a:schemeClr val="tx1"/>
                </a:solidFill>
                <a:latin typeface="Arial" charset="0"/>
              </a:defRPr>
            </a:lvl6pPr>
            <a:lvl7pPr defTabSz="4389438" fontAlgn="base">
              <a:spcBef>
                <a:spcPct val="0"/>
              </a:spcBef>
              <a:spcAft>
                <a:spcPct val="0"/>
              </a:spcAft>
              <a:defRPr>
                <a:solidFill>
                  <a:schemeClr val="tx1"/>
                </a:solidFill>
                <a:latin typeface="Arial" charset="0"/>
              </a:defRPr>
            </a:lvl7pPr>
            <a:lvl8pPr defTabSz="4389438" fontAlgn="base">
              <a:spcBef>
                <a:spcPct val="0"/>
              </a:spcBef>
              <a:spcAft>
                <a:spcPct val="0"/>
              </a:spcAft>
              <a:defRPr>
                <a:solidFill>
                  <a:schemeClr val="tx1"/>
                </a:solidFill>
                <a:latin typeface="Arial" charset="0"/>
              </a:defRPr>
            </a:lvl8pPr>
            <a:lvl9pPr defTabSz="4389438" fontAlgn="base">
              <a:spcBef>
                <a:spcPct val="0"/>
              </a:spcBef>
              <a:spcAft>
                <a:spcPct val="0"/>
              </a:spcAft>
              <a:defRPr>
                <a:solidFill>
                  <a:schemeClr val="tx1"/>
                </a:solidFill>
                <a:latin typeface="Arial" charset="0"/>
              </a:defRPr>
            </a:lvl9pPr>
          </a:lstStyle>
          <a:p>
            <a:pPr algn="just" eaLnBrk="0" hangingPunct="0">
              <a:lnSpc>
                <a:spcPct val="150000"/>
              </a:lnSpc>
              <a:spcBef>
                <a:spcPts val="1860"/>
              </a:spcBef>
            </a:pPr>
            <a:r>
              <a:rPr lang="en-US" altLang="en-US" sz="2000" dirty="0">
                <a:latin typeface="Times New Roman" pitchFamily="18" charset="0"/>
                <a:cs typeface="B Nazanin" pitchFamily="2" charset="-78"/>
              </a:rPr>
              <a:t>We hope you find this template useful! This one is set up to yield a 100x70” horizontal poster.</a:t>
            </a:r>
          </a:p>
          <a:p>
            <a:pPr algn="just" eaLnBrk="0" hangingPunct="0">
              <a:lnSpc>
                <a:spcPct val="150000"/>
              </a:lnSpc>
              <a:spcBef>
                <a:spcPts val="1860"/>
              </a:spcBef>
            </a:pPr>
            <a:r>
              <a:rPr lang="en-US" altLang="en-US" sz="2000" dirty="0">
                <a:latin typeface="Times New Roman" pitchFamily="18" charset="0"/>
                <a:cs typeface="B Nazanin" pitchFamily="2" charset="-78"/>
              </a:rPr>
              <a:t>We’ve put in the headings we usually see in these posters, you can copy and paste and change to your hearts content! We suggest you use keep black text against a light background so that it is easy to read. Background color can be changed in format-background-drop down menu.</a:t>
            </a:r>
          </a:p>
          <a:p>
            <a:pPr algn="just" eaLnBrk="0" hangingPunct="0">
              <a:lnSpc>
                <a:spcPct val="150000"/>
              </a:lnSpc>
              <a:spcBef>
                <a:spcPts val="1860"/>
              </a:spcBef>
            </a:pPr>
            <a:r>
              <a:rPr lang="en-US" altLang="en-US" sz="2000" dirty="0">
                <a:latin typeface="Times New Roman" pitchFamily="18" charset="0"/>
                <a:cs typeface="B Nazanin" pitchFamily="2" charset="-78"/>
              </a:rPr>
              <a:t>The boxes around the text will automatically fit the text you type, and if you click on the text, you can use the little handles that appear to stretch or squeeze the text boxes to whatever size you want. If you need just a little more room for your type, go to format-line spacing and reduce it to 90 or even 85%.</a:t>
            </a:r>
          </a:p>
          <a:p>
            <a:pPr algn="just" eaLnBrk="0" hangingPunct="0">
              <a:lnSpc>
                <a:spcPct val="150000"/>
              </a:lnSpc>
              <a:spcBef>
                <a:spcPts val="1860"/>
              </a:spcBef>
            </a:pPr>
            <a:r>
              <a:rPr lang="en-US" altLang="en-US" sz="2000" dirty="0">
                <a:latin typeface="Times New Roman" pitchFamily="18" charset="0"/>
                <a:cs typeface="B Nazanin" pitchFamily="2" charset="-78"/>
              </a:rPr>
              <a:t>The dotted lines through the center of the piece will not print, they are for alignment. You can move them around by clicking and holding them, and a little box will tell you where they are on the page. </a:t>
            </a:r>
          </a:p>
        </p:txBody>
      </p:sp>
      <p:sp>
        <p:nvSpPr>
          <p:cNvPr id="2101" name="AutoShape 53"/>
          <p:cNvSpPr>
            <a:spLocks noChangeArrowheads="1"/>
          </p:cNvSpPr>
          <p:nvPr/>
        </p:nvSpPr>
        <p:spPr bwMode="auto">
          <a:xfrm>
            <a:off x="332011" y="3508850"/>
            <a:ext cx="24445278" cy="4606166"/>
          </a:xfrm>
          <a:prstGeom prst="roundRect">
            <a:avLst>
              <a:gd name="adj" fmla="val 10870"/>
            </a:avLst>
          </a:prstGeom>
          <a:gradFill rotWithShape="1">
            <a:gsLst>
              <a:gs pos="0">
                <a:srgbClr val="A7C4FF"/>
              </a:gs>
              <a:gs pos="100000">
                <a:schemeClr val="bg1"/>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4389438">
              <a:defRPr>
                <a:solidFill>
                  <a:schemeClr val="tx1"/>
                </a:solidFill>
                <a:latin typeface="Arial" charset="0"/>
              </a:defRPr>
            </a:lvl1pPr>
            <a:lvl2pPr algn="l" defTabSz="4389438">
              <a:defRPr>
                <a:solidFill>
                  <a:schemeClr val="tx1"/>
                </a:solidFill>
                <a:latin typeface="Arial" charset="0"/>
              </a:defRPr>
            </a:lvl2pPr>
            <a:lvl3pPr algn="l" defTabSz="4389438">
              <a:defRPr>
                <a:solidFill>
                  <a:schemeClr val="tx1"/>
                </a:solidFill>
                <a:latin typeface="Arial" charset="0"/>
              </a:defRPr>
            </a:lvl3pPr>
            <a:lvl4pPr algn="l" defTabSz="4389438">
              <a:defRPr>
                <a:solidFill>
                  <a:schemeClr val="tx1"/>
                </a:solidFill>
                <a:latin typeface="Arial" charset="0"/>
              </a:defRPr>
            </a:lvl4pPr>
            <a:lvl5pPr algn="l" defTabSz="4389438">
              <a:defRPr>
                <a:solidFill>
                  <a:schemeClr val="tx1"/>
                </a:solidFill>
                <a:latin typeface="Arial" charset="0"/>
              </a:defRPr>
            </a:lvl5pPr>
            <a:lvl6pPr defTabSz="4389438" fontAlgn="base">
              <a:spcBef>
                <a:spcPct val="0"/>
              </a:spcBef>
              <a:spcAft>
                <a:spcPct val="0"/>
              </a:spcAft>
              <a:defRPr>
                <a:solidFill>
                  <a:schemeClr val="tx1"/>
                </a:solidFill>
                <a:latin typeface="Arial" charset="0"/>
              </a:defRPr>
            </a:lvl6pPr>
            <a:lvl7pPr defTabSz="4389438" fontAlgn="base">
              <a:spcBef>
                <a:spcPct val="0"/>
              </a:spcBef>
              <a:spcAft>
                <a:spcPct val="0"/>
              </a:spcAft>
              <a:defRPr>
                <a:solidFill>
                  <a:schemeClr val="tx1"/>
                </a:solidFill>
                <a:latin typeface="Arial" charset="0"/>
              </a:defRPr>
            </a:lvl7pPr>
            <a:lvl8pPr defTabSz="4389438" fontAlgn="base">
              <a:spcBef>
                <a:spcPct val="0"/>
              </a:spcBef>
              <a:spcAft>
                <a:spcPct val="0"/>
              </a:spcAft>
              <a:defRPr>
                <a:solidFill>
                  <a:schemeClr val="tx1"/>
                </a:solidFill>
                <a:latin typeface="Arial" charset="0"/>
              </a:defRPr>
            </a:lvl8pPr>
            <a:lvl9pPr defTabSz="4389438" fontAlgn="base">
              <a:spcBef>
                <a:spcPct val="0"/>
              </a:spcBef>
              <a:spcAft>
                <a:spcPct val="0"/>
              </a:spcAft>
              <a:defRPr>
                <a:solidFill>
                  <a:schemeClr val="tx1"/>
                </a:solidFill>
                <a:latin typeface="Arial" charset="0"/>
              </a:defRPr>
            </a:lvl9pPr>
          </a:lstStyle>
          <a:p>
            <a:pPr algn="ctr">
              <a:lnSpc>
                <a:spcPct val="200000"/>
              </a:lnSpc>
            </a:pPr>
            <a:r>
              <a:rPr lang="en-US" sz="4800" b="1" dirty="0">
                <a:latin typeface="Times New Roman" panose="02020603050405020304" pitchFamily="18" charset="0"/>
                <a:cs typeface="Times New Roman" panose="02020603050405020304" pitchFamily="18" charset="0"/>
              </a:rPr>
              <a:t>Title, 1 or 2 Lines, Single Space, Times New Roman </a:t>
            </a:r>
            <a:r>
              <a:rPr lang="en-US" sz="4800" b="1" dirty="0" smtClean="0">
                <a:latin typeface="Times New Roman" panose="02020603050405020304" pitchFamily="18" charset="0"/>
                <a:cs typeface="Times New Roman" panose="02020603050405020304" pitchFamily="18" charset="0"/>
              </a:rPr>
              <a:t>48pt</a:t>
            </a:r>
            <a:r>
              <a:rPr lang="en-US" sz="4800" b="1" dirty="0">
                <a:latin typeface="Times New Roman" panose="02020603050405020304" pitchFamily="18" charset="0"/>
                <a:cs typeface="Times New Roman" panose="02020603050405020304" pitchFamily="18" charset="0"/>
              </a:rPr>
              <a:t>, </a:t>
            </a:r>
            <a:r>
              <a:rPr lang="en-US" sz="4800" b="1" dirty="0" smtClean="0">
                <a:latin typeface="Times New Roman" panose="02020603050405020304" pitchFamily="18" charset="0"/>
                <a:cs typeface="Times New Roman" panose="02020603050405020304" pitchFamily="18" charset="0"/>
              </a:rPr>
              <a:t>Bold</a:t>
            </a:r>
            <a:endParaRPr lang="fa-IR" sz="4800" b="1" dirty="0" smtClean="0">
              <a:latin typeface="Times New Roman" panose="02020603050405020304" pitchFamily="18" charset="0"/>
              <a:cs typeface="Times New Roman" panose="02020603050405020304" pitchFamily="18" charset="0"/>
            </a:endParaRPr>
          </a:p>
          <a:p>
            <a:pPr algn="ctr">
              <a:lnSpc>
                <a:spcPct val="150000"/>
              </a:lnSpc>
            </a:pPr>
            <a:r>
              <a:rPr lang="en-US" sz="2800" b="1" dirty="0" smtClean="0">
                <a:latin typeface="Times New Roman" panose="02020603050405020304" pitchFamily="18" charset="0"/>
                <a:cs typeface="Times New Roman" panose="02020603050405020304" pitchFamily="18" charset="0"/>
              </a:rPr>
              <a:t>First Author1, Second Author2, … (Times 28 </a:t>
            </a:r>
            <a:r>
              <a:rPr lang="en-US" sz="2800" b="1" dirty="0" err="1" smtClean="0">
                <a:latin typeface="Times New Roman" panose="02020603050405020304" pitchFamily="18" charset="0"/>
                <a:cs typeface="Times New Roman" panose="02020603050405020304" pitchFamily="18" charset="0"/>
              </a:rPr>
              <a:t>pt</a:t>
            </a:r>
            <a:r>
              <a:rPr lang="en-US" sz="2800" b="1" dirty="0" smtClean="0">
                <a:latin typeface="Times New Roman" panose="02020603050405020304" pitchFamily="18" charset="0"/>
                <a:cs typeface="Times New Roman" panose="02020603050405020304" pitchFamily="18" charset="0"/>
              </a:rPr>
              <a:t>, Bold)</a:t>
            </a:r>
          </a:p>
          <a:p>
            <a:pPr algn="ctr">
              <a:lnSpc>
                <a:spcPct val="150000"/>
              </a:lnSpc>
            </a:pPr>
            <a:r>
              <a:rPr lang="en-US" sz="2800" b="1" dirty="0" smtClean="0">
                <a:latin typeface="Times New Roman" panose="02020603050405020304" pitchFamily="18" charset="0"/>
                <a:cs typeface="Times New Roman" panose="02020603050405020304" pitchFamily="18" charset="0"/>
              </a:rPr>
              <a:t>1- First Author’s Affiliation and Short Address (Times 28 </a:t>
            </a:r>
            <a:r>
              <a:rPr lang="en-US" sz="2800" b="1" dirty="0" err="1" smtClean="0">
                <a:latin typeface="Times New Roman" panose="02020603050405020304" pitchFamily="18" charset="0"/>
                <a:cs typeface="Times New Roman" panose="02020603050405020304" pitchFamily="18" charset="0"/>
              </a:rPr>
              <a:t>pt</a:t>
            </a:r>
            <a:r>
              <a:rPr lang="en-US" sz="2800" b="1" dirty="0" smtClean="0">
                <a:latin typeface="Times New Roman" panose="02020603050405020304" pitchFamily="18" charset="0"/>
                <a:cs typeface="Times New Roman" panose="02020603050405020304" pitchFamily="18" charset="0"/>
              </a:rPr>
              <a:t>, Bold)</a:t>
            </a:r>
          </a:p>
          <a:p>
            <a:pPr algn="ctr">
              <a:lnSpc>
                <a:spcPct val="150000"/>
              </a:lnSpc>
            </a:pPr>
            <a:r>
              <a:rPr lang="en-US" sz="2800" b="1" dirty="0" smtClean="0">
                <a:latin typeface="Times New Roman" panose="02020603050405020304" pitchFamily="18" charset="0"/>
                <a:cs typeface="Times New Roman" panose="02020603050405020304" pitchFamily="18" charset="0"/>
              </a:rPr>
              <a:t>2- Second Author’s Affiliation and Short Address</a:t>
            </a:r>
            <a:r>
              <a:rPr lang="en-US" sz="2800" b="1" dirty="0">
                <a:latin typeface="Times New Roman" panose="02020603050405020304" pitchFamily="18" charset="0"/>
                <a:cs typeface="Times New Roman" panose="02020603050405020304" pitchFamily="18" charset="0"/>
              </a:rPr>
              <a:t>(Times 28 </a:t>
            </a:r>
            <a:r>
              <a:rPr lang="en-US" sz="2800" b="1" dirty="0" err="1">
                <a:latin typeface="Times New Roman" panose="02020603050405020304" pitchFamily="18" charset="0"/>
                <a:cs typeface="Times New Roman" panose="02020603050405020304" pitchFamily="18" charset="0"/>
              </a:rPr>
              <a:t>pt</a:t>
            </a:r>
            <a:r>
              <a:rPr lang="en-US" sz="2800" b="1" dirty="0">
                <a:latin typeface="Times New Roman" panose="02020603050405020304" pitchFamily="18" charset="0"/>
                <a:cs typeface="Times New Roman" panose="02020603050405020304" pitchFamily="18" charset="0"/>
              </a:rPr>
              <a:t>, Bold)</a:t>
            </a:r>
          </a:p>
          <a:p>
            <a:pPr algn="ctr">
              <a:lnSpc>
                <a:spcPct val="150000"/>
              </a:lnSpc>
            </a:pPr>
            <a:r>
              <a:rPr lang="en-US" sz="2400" dirty="0" smtClean="0">
                <a:latin typeface="Times New Roman" panose="02020603050405020304" pitchFamily="18" charset="0"/>
                <a:cs typeface="Times New Roman" panose="02020603050405020304" pitchFamily="18" charset="0"/>
              </a:rPr>
              <a:t>Corresponding Author’s E-mail (Times 24 </a:t>
            </a:r>
            <a:r>
              <a:rPr lang="en-US" sz="2400" dirty="0" err="1" smtClean="0">
                <a:latin typeface="Times New Roman" panose="02020603050405020304" pitchFamily="18" charset="0"/>
                <a:cs typeface="Times New Roman" panose="02020603050405020304" pitchFamily="18" charset="0"/>
              </a:rPr>
              <a:t>pt</a:t>
            </a:r>
            <a:r>
              <a:rPr lang="en-US" sz="2400" dirty="0" smtClean="0">
                <a:latin typeface="Times New Roman" panose="02020603050405020304" pitchFamily="18" charset="0"/>
                <a:cs typeface="Times New Roman" panose="02020603050405020304" pitchFamily="18" charset="0"/>
              </a:rPr>
              <a:t>)</a:t>
            </a:r>
            <a:endParaRPr lang="en-US" altLang="en-US" sz="3200" dirty="0">
              <a:solidFill>
                <a:schemeClr val="bg1"/>
              </a:solidFill>
              <a:latin typeface="Times New Roman" panose="02020603050405020304" pitchFamily="18" charset="0"/>
              <a:cs typeface="Times New Roman" panose="02020603050405020304" pitchFamily="18" charset="0"/>
            </a:endParaRPr>
          </a:p>
        </p:txBody>
      </p:sp>
      <p:sp>
        <p:nvSpPr>
          <p:cNvPr id="2106" name="AutoShape 58"/>
          <p:cNvSpPr>
            <a:spLocks noChangeArrowheads="1"/>
          </p:cNvSpPr>
          <p:nvPr/>
        </p:nvSpPr>
        <p:spPr bwMode="auto">
          <a:xfrm>
            <a:off x="12960513" y="19734435"/>
            <a:ext cx="5499995" cy="5526310"/>
          </a:xfrm>
          <a:prstGeom prst="flowChar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5643" dirty="0"/>
          </a:p>
        </p:txBody>
      </p:sp>
      <p:sp>
        <p:nvSpPr>
          <p:cNvPr id="2108" name="Rectangle 60"/>
          <p:cNvSpPr>
            <a:spLocks noChangeArrowheads="1"/>
          </p:cNvSpPr>
          <p:nvPr/>
        </p:nvSpPr>
        <p:spPr bwMode="auto">
          <a:xfrm>
            <a:off x="7659754" y="22561080"/>
            <a:ext cx="3396598" cy="362894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r>
              <a:rPr lang="en-US" altLang="en-US" sz="2887" dirty="0">
                <a:latin typeface="Times New Roman" pitchFamily="18" charset="0"/>
              </a:rPr>
              <a:t>CHART or PICTURE</a:t>
            </a:r>
          </a:p>
        </p:txBody>
      </p:sp>
      <p:sp>
        <p:nvSpPr>
          <p:cNvPr id="13" name="Text Box 7">
            <a:extLst>
              <a:ext uri="{FF2B5EF4-FFF2-40B4-BE49-F238E27FC236}">
                <a16:creationId xmlns:a16="http://schemas.microsoft.com/office/drawing/2014/main" id="{98F9A685-E39F-D1E9-BCD9-4348607A0523}"/>
              </a:ext>
            </a:extLst>
          </p:cNvPr>
          <p:cNvSpPr txBox="1">
            <a:spLocks noChangeArrowheads="1"/>
          </p:cNvSpPr>
          <p:nvPr/>
        </p:nvSpPr>
        <p:spPr bwMode="auto">
          <a:xfrm>
            <a:off x="6730854" y="27838254"/>
            <a:ext cx="5168000" cy="460536"/>
          </a:xfrm>
          <a:prstGeom prst="rect">
            <a:avLst/>
          </a:prstGeom>
          <a:noFill/>
          <a:ln w="9525">
            <a:noFill/>
            <a:miter lim="800000"/>
            <a:headEnd/>
            <a:tailEnd/>
          </a:ln>
          <a:effectLst/>
        </p:spPr>
        <p:txBody>
          <a:bodyPr wrap="square" lIns="53682" tIns="26841" rIns="53682" bIns="26841">
            <a:spAutoFit/>
          </a:bodyPr>
          <a:lstStyle/>
          <a:p>
            <a:pPr algn="just">
              <a:lnSpc>
                <a:spcPct val="150000"/>
              </a:lnSpc>
              <a:spcBef>
                <a:spcPct val="50000"/>
              </a:spcBef>
              <a:defRPr/>
            </a:pPr>
            <a:r>
              <a:rPr lang="en-US" sz="2000" dirty="0">
                <a:latin typeface="Times New Roman" pitchFamily="18" charset="0"/>
                <a:cs typeface="B Nazanin" pitchFamily="2" charset="-78"/>
              </a:rPr>
              <a:t>Please type the text just like this template. </a:t>
            </a:r>
            <a:endParaRPr lang="en-US" sz="2000" dirty="0">
              <a:ln>
                <a:solidFill>
                  <a:schemeClr val="tx1"/>
                </a:solidFill>
              </a:ln>
              <a:latin typeface="Times New Roman" pitchFamily="18" charset="0"/>
              <a:cs typeface="B Nazanin" pitchFamily="2" charset="-78"/>
            </a:endParaRPr>
          </a:p>
        </p:txBody>
      </p:sp>
      <p:sp>
        <p:nvSpPr>
          <p:cNvPr id="17" name="TextBox 16">
            <a:extLst>
              <a:ext uri="{FF2B5EF4-FFF2-40B4-BE49-F238E27FC236}">
                <a16:creationId xmlns:a16="http://schemas.microsoft.com/office/drawing/2014/main" id="{5664BAE8-D3C7-76D1-24E2-6BEC6023E8DC}"/>
              </a:ext>
            </a:extLst>
          </p:cNvPr>
          <p:cNvSpPr txBox="1"/>
          <p:nvPr/>
        </p:nvSpPr>
        <p:spPr>
          <a:xfrm>
            <a:off x="6650764" y="26499505"/>
            <a:ext cx="5414578" cy="960328"/>
          </a:xfrm>
          <a:prstGeom prst="rect">
            <a:avLst/>
          </a:prstGeom>
          <a:noFill/>
        </p:spPr>
        <p:txBody>
          <a:bodyPr wrap="square">
            <a:spAutoFit/>
          </a:bodyPr>
          <a:lstStyle/>
          <a:p>
            <a:pPr>
              <a:lnSpc>
                <a:spcPct val="150000"/>
              </a:lnSpc>
            </a:pPr>
            <a:r>
              <a:rPr lang="en-US" sz="2000" b="1" dirty="0">
                <a:latin typeface="Times New Roman" pitchFamily="18" charset="0"/>
                <a:cs typeface="B Nazanin" pitchFamily="2" charset="-78"/>
              </a:rPr>
              <a:t>Figure. 1. </a:t>
            </a:r>
            <a:r>
              <a:rPr lang="en-US" sz="2000" dirty="0">
                <a:latin typeface="Times New Roman" pitchFamily="18" charset="0"/>
                <a:cs typeface="B Nazanin" pitchFamily="2" charset="-78"/>
              </a:rPr>
              <a:t>The figure caption should be adjusted like this</a:t>
            </a:r>
            <a:endParaRPr lang="en-US" sz="2000" dirty="0">
              <a:latin typeface="Times New Roman" pitchFamily="18" charset="0"/>
              <a:cs typeface="B Nazanin" pitchFamily="2" charset="-78"/>
            </a:endParaRPr>
          </a:p>
        </p:txBody>
      </p:sp>
      <p:sp>
        <p:nvSpPr>
          <p:cNvPr id="21" name="TextBox 20">
            <a:extLst>
              <a:ext uri="{FF2B5EF4-FFF2-40B4-BE49-F238E27FC236}">
                <a16:creationId xmlns:a16="http://schemas.microsoft.com/office/drawing/2014/main" id="{FC163DC5-FFBE-59B9-7524-A800D65457C7}"/>
              </a:ext>
            </a:extLst>
          </p:cNvPr>
          <p:cNvSpPr txBox="1"/>
          <p:nvPr/>
        </p:nvSpPr>
        <p:spPr>
          <a:xfrm>
            <a:off x="12918848" y="10993875"/>
            <a:ext cx="5499995" cy="7423635"/>
          </a:xfrm>
          <a:prstGeom prst="rect">
            <a:avLst/>
          </a:prstGeom>
          <a:noFill/>
        </p:spPr>
        <p:txBody>
          <a:bodyPr wrap="square">
            <a:spAutoFit/>
          </a:bodyPr>
          <a:lstStyle/>
          <a:p>
            <a:pPr algn="just">
              <a:lnSpc>
                <a:spcPct val="150000"/>
              </a:lnSpc>
              <a:spcBef>
                <a:spcPct val="50000"/>
              </a:spcBef>
              <a:defRPr/>
            </a:pPr>
            <a:r>
              <a:rPr lang="en-US" sz="2000" dirty="0">
                <a:latin typeface="Times New Roman" pitchFamily="18" charset="0"/>
                <a:cs typeface="B Nazanin" pitchFamily="2" charset="-78"/>
              </a:rPr>
              <a:t>Please type the text just like this template. The text should be provided inside this hidden box. All of the Figures, Tables, their captions, the main header and footer of the poster, the reference list, equations, etc.  should be provided just like this example [1,2].. Please type the text just like this template. The text should be provided inside this hidden box. All of the Figures, Tables, their captions, the main header and footer of the poster, the reference list, equations, etc.  should be provided just like this example [1,2]. .  Please type the text just like this template. The text should be provided inside this hidden box. All of the Figures, Tables, their captions, the main header and footer of the poster, the reference list, equations, etc.  should be provided just like this example [1,2</a:t>
            </a:r>
            <a:r>
              <a:rPr lang="en-US" sz="2000" dirty="0" smtClean="0">
                <a:latin typeface="Times New Roman" pitchFamily="18" charset="0"/>
                <a:cs typeface="B Nazanin" pitchFamily="2" charset="-78"/>
              </a:rPr>
              <a:t>].</a:t>
            </a:r>
            <a:endParaRPr lang="en-US" sz="2000" dirty="0">
              <a:ln>
                <a:solidFill>
                  <a:schemeClr val="tx1"/>
                </a:solidFill>
              </a:ln>
              <a:latin typeface="Times New Roman" pitchFamily="18" charset="0"/>
              <a:cs typeface="B Nazanin" pitchFamily="2" charset="-78"/>
            </a:endParaRPr>
          </a:p>
        </p:txBody>
      </p:sp>
      <p:sp>
        <p:nvSpPr>
          <p:cNvPr id="25" name="Text Box 7">
            <a:extLst>
              <a:ext uri="{FF2B5EF4-FFF2-40B4-BE49-F238E27FC236}">
                <a16:creationId xmlns:a16="http://schemas.microsoft.com/office/drawing/2014/main" id="{C9889B7D-C820-6A64-A114-F04DC2078814}"/>
              </a:ext>
            </a:extLst>
          </p:cNvPr>
          <p:cNvSpPr txBox="1">
            <a:spLocks noChangeArrowheads="1"/>
          </p:cNvSpPr>
          <p:nvPr/>
        </p:nvSpPr>
        <p:spPr bwMode="auto">
          <a:xfrm>
            <a:off x="13107460" y="25473532"/>
            <a:ext cx="5168000" cy="922201"/>
          </a:xfrm>
          <a:prstGeom prst="rect">
            <a:avLst/>
          </a:prstGeom>
          <a:noFill/>
          <a:ln w="9525">
            <a:noFill/>
            <a:miter lim="800000"/>
            <a:headEnd/>
            <a:tailEnd/>
          </a:ln>
          <a:effectLst/>
        </p:spPr>
        <p:txBody>
          <a:bodyPr wrap="square" lIns="53682" tIns="26841" rIns="53682" bIns="26841">
            <a:spAutoFit/>
          </a:bodyPr>
          <a:lstStyle/>
          <a:p>
            <a:pPr>
              <a:lnSpc>
                <a:spcPct val="150000"/>
              </a:lnSpc>
            </a:pPr>
            <a:r>
              <a:rPr lang="en-US" sz="2000" b="1" dirty="0">
                <a:latin typeface="Times New Roman" pitchFamily="18" charset="0"/>
                <a:cs typeface="B Nazanin" pitchFamily="2" charset="-78"/>
              </a:rPr>
              <a:t>Figure. 2. </a:t>
            </a:r>
            <a:r>
              <a:rPr lang="en-US" sz="2000" dirty="0">
                <a:latin typeface="Times New Roman" pitchFamily="18" charset="0"/>
                <a:cs typeface="B Nazanin" pitchFamily="2" charset="-78"/>
              </a:rPr>
              <a:t>The figure caption should be adjusted like this</a:t>
            </a:r>
            <a:endParaRPr lang="en-US" sz="2000" dirty="0">
              <a:latin typeface="Times New Roman" pitchFamily="18" charset="0"/>
              <a:cs typeface="B Nazanin" pitchFamily="2" charset="-78"/>
            </a:endParaRPr>
          </a:p>
        </p:txBody>
      </p:sp>
      <p:sp>
        <p:nvSpPr>
          <p:cNvPr id="26" name="TextBox 25">
            <a:extLst>
              <a:ext uri="{FF2B5EF4-FFF2-40B4-BE49-F238E27FC236}">
                <a16:creationId xmlns:a16="http://schemas.microsoft.com/office/drawing/2014/main" id="{59DFA649-188D-739F-A302-317B1C6F6F90}"/>
              </a:ext>
            </a:extLst>
          </p:cNvPr>
          <p:cNvSpPr txBox="1"/>
          <p:nvPr/>
        </p:nvSpPr>
        <p:spPr>
          <a:xfrm>
            <a:off x="12979001" y="26542902"/>
            <a:ext cx="5414578" cy="498663"/>
          </a:xfrm>
          <a:prstGeom prst="rect">
            <a:avLst/>
          </a:prstGeom>
          <a:noFill/>
        </p:spPr>
        <p:txBody>
          <a:bodyPr wrap="square">
            <a:spAutoFit/>
          </a:bodyPr>
          <a:lstStyle/>
          <a:p>
            <a:pPr algn="just">
              <a:lnSpc>
                <a:spcPct val="150000"/>
              </a:lnSpc>
              <a:spcBef>
                <a:spcPct val="50000"/>
              </a:spcBef>
              <a:defRPr/>
            </a:pPr>
            <a:r>
              <a:rPr lang="en-US" sz="2000" dirty="0">
                <a:latin typeface="Times New Roman" pitchFamily="18" charset="0"/>
                <a:cs typeface="B Nazanin" pitchFamily="2" charset="-78"/>
              </a:rPr>
              <a:t>Please type the text just like this template. </a:t>
            </a:r>
            <a:endParaRPr lang="en-US" sz="2000" dirty="0">
              <a:ln>
                <a:solidFill>
                  <a:schemeClr val="tx1"/>
                </a:solidFill>
              </a:ln>
              <a:latin typeface="Times New Roman" pitchFamily="18" charset="0"/>
              <a:cs typeface="B Nazanin" pitchFamily="2" charset="-78"/>
            </a:endParaRPr>
          </a:p>
        </p:txBody>
      </p:sp>
      <p:sp>
        <p:nvSpPr>
          <p:cNvPr id="29" name="AutoShape 5">
            <a:extLst>
              <a:ext uri="{FF2B5EF4-FFF2-40B4-BE49-F238E27FC236}">
                <a16:creationId xmlns:a16="http://schemas.microsoft.com/office/drawing/2014/main" id="{415E269C-33D1-63A9-7FF3-1851865EBEA3}"/>
              </a:ext>
            </a:extLst>
          </p:cNvPr>
          <p:cNvSpPr>
            <a:spLocks noChangeArrowheads="1"/>
          </p:cNvSpPr>
          <p:nvPr/>
        </p:nvSpPr>
        <p:spPr bwMode="auto">
          <a:xfrm>
            <a:off x="19609400" y="9112059"/>
            <a:ext cx="4535842" cy="1043560"/>
          </a:xfrm>
          <a:prstGeom prst="roundRect">
            <a:avLst>
              <a:gd name="adj" fmla="val 31457"/>
            </a:avLst>
          </a:prstGeom>
          <a:solidFill>
            <a:srgbClr val="FB9E15"/>
          </a:solidFill>
          <a:ln w="9525">
            <a:noFill/>
            <a:round/>
            <a:headEnd/>
            <a:tailEnd/>
          </a:ln>
          <a:effectLst>
            <a:reflection blurRad="6350" stA="50000" endA="300" endPos="0" dir="5400000" sy="-100000" algn="bl" rotWithShape="0"/>
          </a:effectLst>
          <a:scene3d>
            <a:camera prst="orthographicFront"/>
            <a:lightRig rig="threePt" dir="t"/>
          </a:scene3d>
          <a:sp3d>
            <a:bevelT/>
          </a:sp3d>
        </p:spPr>
        <p:txBody>
          <a:bodyPr wrap="none" lIns="53682" tIns="26841" rIns="53682" bIns="26841" anchor="ctr"/>
          <a:lstStyle/>
          <a:p>
            <a:pPr>
              <a:defRPr/>
            </a:pPr>
            <a:r>
              <a:rPr lang="en-US" sz="6000" b="1" dirty="0">
                <a:latin typeface="Times New Roman" pitchFamily="18" charset="0"/>
                <a:cs typeface="B Titr" pitchFamily="2" charset="-78"/>
              </a:rPr>
              <a:t>Conclusions</a:t>
            </a:r>
            <a:endParaRPr lang="en-US" sz="6000" b="1" dirty="0">
              <a:latin typeface="Times New Roman" pitchFamily="18" charset="0"/>
              <a:cs typeface="B Titr" pitchFamily="2" charset="-78"/>
            </a:endParaRPr>
          </a:p>
        </p:txBody>
      </p:sp>
      <p:sp>
        <p:nvSpPr>
          <p:cNvPr id="30" name="Text Box 7">
            <a:extLst>
              <a:ext uri="{FF2B5EF4-FFF2-40B4-BE49-F238E27FC236}">
                <a16:creationId xmlns:a16="http://schemas.microsoft.com/office/drawing/2014/main" id="{BCFB8B90-6D88-F943-AB99-4F55308C1031}"/>
              </a:ext>
            </a:extLst>
          </p:cNvPr>
          <p:cNvSpPr txBox="1">
            <a:spLocks noChangeArrowheads="1"/>
          </p:cNvSpPr>
          <p:nvPr/>
        </p:nvSpPr>
        <p:spPr bwMode="auto">
          <a:xfrm>
            <a:off x="19124460" y="10948533"/>
            <a:ext cx="5505724" cy="6923844"/>
          </a:xfrm>
          <a:prstGeom prst="rect">
            <a:avLst/>
          </a:prstGeom>
          <a:noFill/>
          <a:ln w="9525">
            <a:noFill/>
            <a:prstDash val="sysDash"/>
            <a:miter lim="800000"/>
            <a:headEnd/>
            <a:tailEnd/>
          </a:ln>
          <a:effectLst/>
        </p:spPr>
        <p:txBody>
          <a:bodyPr wrap="square" lIns="53682" tIns="26841" rIns="53682" bIns="26841">
            <a:spAutoFit/>
          </a:bodyPr>
          <a:lstStyle/>
          <a:p>
            <a:pPr algn="just">
              <a:lnSpc>
                <a:spcPct val="150000"/>
              </a:lnSpc>
              <a:spcBef>
                <a:spcPct val="50000"/>
              </a:spcBef>
              <a:defRPr/>
            </a:pPr>
            <a:r>
              <a:rPr lang="en-US" sz="2000" dirty="0">
                <a:latin typeface="Times New Roman" pitchFamily="18" charset="0"/>
                <a:cs typeface="B Nazanin" pitchFamily="2" charset="-78"/>
              </a:rPr>
              <a:t>Please type the text just like this template. The text should be provided inside this hidden box. All of the Figures, Tables, their captions, the main header and footer of the poster, the reference list, equations, etc.  should be provided just like this example [1,2]. . Please type the text just like this template. The text should be provided inside this hidden box. All of the Figures, Tables, their captions, the main header and footer of the poster, the reference list, equations, etc.  should be provided just like this example [1,2]. Please type the text just like this template. The text should be provided inside this hidden box. All of the Figures, Tables, their captions, the main header and footer of the poster, the reference list, equations, etc.  should be provided just like this example [1,2]. . </a:t>
            </a:r>
            <a:endParaRPr lang="en-US" sz="2000" dirty="0">
              <a:ln>
                <a:solidFill>
                  <a:schemeClr val="tx1"/>
                </a:solidFill>
              </a:ln>
              <a:latin typeface="Times New Roman" pitchFamily="18" charset="0"/>
              <a:cs typeface="B Nazanin" pitchFamily="2" charset="-78"/>
            </a:endParaRPr>
          </a:p>
        </p:txBody>
      </p:sp>
      <p:sp>
        <p:nvSpPr>
          <p:cNvPr id="34" name="Text Box 7">
            <a:extLst>
              <a:ext uri="{FF2B5EF4-FFF2-40B4-BE49-F238E27FC236}">
                <a16:creationId xmlns:a16="http://schemas.microsoft.com/office/drawing/2014/main" id="{724B7E56-6EEB-62A1-C1A1-C1DD0F862537}"/>
              </a:ext>
            </a:extLst>
          </p:cNvPr>
          <p:cNvSpPr txBox="1">
            <a:spLocks noChangeArrowheads="1"/>
          </p:cNvSpPr>
          <p:nvPr/>
        </p:nvSpPr>
        <p:spPr bwMode="auto">
          <a:xfrm>
            <a:off x="19124460" y="21078036"/>
            <a:ext cx="5505724" cy="8535823"/>
          </a:xfrm>
          <a:prstGeom prst="rect">
            <a:avLst/>
          </a:prstGeom>
          <a:noFill/>
          <a:ln w="9525">
            <a:noFill/>
            <a:prstDash val="sysDash"/>
            <a:miter lim="800000"/>
            <a:headEnd/>
            <a:tailEnd/>
          </a:ln>
          <a:effectLst/>
        </p:spPr>
        <p:txBody>
          <a:bodyPr wrap="square" lIns="53682" tIns="26841" rIns="53682" bIns="26841">
            <a:spAutoFit/>
          </a:bodyPr>
          <a:lstStyle/>
          <a:p>
            <a:pPr marL="0" marR="0" algn="just">
              <a:lnSpc>
                <a:spcPct val="115000"/>
              </a:lnSpc>
              <a:spcBef>
                <a:spcPts val="600"/>
              </a:spcBef>
              <a:spcAft>
                <a:spcPts val="600"/>
              </a:spcAft>
            </a:pPr>
            <a:r>
              <a:rPr lang="en-GB" sz="2000" b="1" dirty="0">
                <a:latin typeface="Times New Roman" panose="02020603050405020304" pitchFamily="18" charset="0"/>
                <a:ea typeface="Calibri" panose="020F0502020204030204" pitchFamily="34" charset="0"/>
                <a:cs typeface="Arial" panose="020B0604020202020204" pitchFamily="34" charset="0"/>
              </a:rPr>
              <a:t>Journal Papers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23850" marR="0" indent="-323850" algn="just">
              <a:lnSpc>
                <a:spcPct val="115000"/>
              </a:lnSpc>
              <a:spcBef>
                <a:spcPts val="600"/>
              </a:spcBef>
              <a:spcAft>
                <a:spcPts val="600"/>
              </a:spcAft>
            </a:pPr>
            <a:r>
              <a:rPr lang="en-GB" sz="2000" dirty="0">
                <a:latin typeface="Times New Roman" panose="02020603050405020304" pitchFamily="18" charset="0"/>
                <a:ea typeface="Calibri" panose="020F0502020204030204" pitchFamily="34" charset="0"/>
                <a:cs typeface="Arial" panose="020B0604020202020204" pitchFamily="34" charset="0"/>
              </a:rPr>
              <a:t>Manning, C. E., and Bird, D. K., Porosity evolution and fluid flow in the basalts of the </a:t>
            </a:r>
            <a:r>
              <a:rPr lang="en-GB" sz="2000" dirty="0" err="1">
                <a:latin typeface="Times New Roman" panose="02020603050405020304" pitchFamily="18" charset="0"/>
                <a:ea typeface="Calibri" panose="020F0502020204030204" pitchFamily="34" charset="0"/>
                <a:cs typeface="Arial" panose="020B0604020202020204" pitchFamily="34" charset="0"/>
              </a:rPr>
              <a:t>Skaergaard</a:t>
            </a:r>
            <a:r>
              <a:rPr lang="en-GB" sz="2000" dirty="0">
                <a:latin typeface="Times New Roman" panose="02020603050405020304" pitchFamily="18" charset="0"/>
                <a:ea typeface="Calibri" panose="020F0502020204030204" pitchFamily="34" charset="0"/>
                <a:cs typeface="Arial" panose="020B0604020202020204" pitchFamily="34" charset="0"/>
              </a:rPr>
              <a:t> magma-hydrothermal system, east Greenland, American Journal of Science, Vol. 291, No. 1, p. 201-257, 1991.</a:t>
            </a:r>
            <a:endParaRPr lang="en-US" sz="2000" dirty="0">
              <a:latin typeface="Calibri" panose="020F0502020204030204" pitchFamily="34" charset="0"/>
              <a:ea typeface="Calibri" panose="020F0502020204030204" pitchFamily="34" charset="0"/>
              <a:cs typeface="Arial" panose="020B0604020202020204" pitchFamily="34" charset="0"/>
            </a:endParaRPr>
          </a:p>
          <a:p>
            <a:pPr marL="0" marR="0" algn="just">
              <a:lnSpc>
                <a:spcPct val="115000"/>
              </a:lnSpc>
              <a:spcBef>
                <a:spcPts val="600"/>
              </a:spcBef>
              <a:spcAft>
                <a:spcPts val="600"/>
              </a:spcAft>
            </a:pPr>
            <a:r>
              <a:rPr lang="en-GB" sz="2000" b="1" dirty="0">
                <a:latin typeface="Times New Roman" panose="02020603050405020304" pitchFamily="18" charset="0"/>
                <a:ea typeface="Calibri" panose="020F0502020204030204" pitchFamily="34" charset="0"/>
                <a:cs typeface="Arial" panose="020B0604020202020204" pitchFamily="34" charset="0"/>
              </a:rPr>
              <a:t>Theses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23850" marR="0" indent="-323850" algn="just">
              <a:lnSpc>
                <a:spcPct val="115000"/>
              </a:lnSpc>
              <a:spcBef>
                <a:spcPts val="600"/>
              </a:spcBef>
              <a:spcAft>
                <a:spcPts val="600"/>
              </a:spcAft>
            </a:pPr>
            <a:r>
              <a:rPr lang="en-GB" sz="2000" dirty="0">
                <a:latin typeface="Times New Roman" panose="02020603050405020304" pitchFamily="18" charset="0"/>
                <a:ea typeface="Calibri" panose="020F0502020204030204" pitchFamily="34" charset="0"/>
                <a:cs typeface="Arial" panose="020B0604020202020204" pitchFamily="34" charset="0"/>
              </a:rPr>
              <a:t>Palin, J. M., </a:t>
            </a:r>
            <a:r>
              <a:rPr lang="en-GB" sz="2000" dirty="0" err="1">
                <a:latin typeface="Times New Roman" panose="02020603050405020304" pitchFamily="18" charset="0"/>
                <a:ea typeface="Calibri" panose="020F0502020204030204" pitchFamily="34" charset="0"/>
                <a:cs typeface="Arial" panose="020B0604020202020204" pitchFamily="34" charset="0"/>
              </a:rPr>
              <a:t>ms</a:t>
            </a:r>
            <a:r>
              <a:rPr lang="en-GB" sz="2000" dirty="0">
                <a:latin typeface="Times New Roman" panose="02020603050405020304" pitchFamily="18" charset="0"/>
                <a:ea typeface="Calibri" panose="020F0502020204030204" pitchFamily="34" charset="0"/>
                <a:cs typeface="Arial" panose="020B0604020202020204" pitchFamily="34" charset="0"/>
              </a:rPr>
              <a:t>, Stable isotope studies of regional metamorphism in the </a:t>
            </a:r>
            <a:r>
              <a:rPr lang="en-GB" sz="2000" dirty="0" err="1">
                <a:latin typeface="Times New Roman" panose="02020603050405020304" pitchFamily="18" charset="0"/>
                <a:ea typeface="Calibri" panose="020F0502020204030204" pitchFamily="34" charset="0"/>
                <a:cs typeface="Arial" panose="020B0604020202020204" pitchFamily="34" charset="0"/>
              </a:rPr>
              <a:t>Wepawaug</a:t>
            </a:r>
            <a:r>
              <a:rPr lang="en-GB" sz="2000" dirty="0">
                <a:latin typeface="Times New Roman" panose="02020603050405020304" pitchFamily="18" charset="0"/>
                <a:ea typeface="Calibri" panose="020F0502020204030204" pitchFamily="34" charset="0"/>
                <a:cs typeface="Arial" panose="020B0604020202020204" pitchFamily="34" charset="0"/>
              </a:rPr>
              <a:t> Schist, Connecticut, Ph.D. thesis, Yale University, New Haven, 170 p. 1992.</a:t>
            </a:r>
            <a:endParaRPr lang="en-US" sz="2000" dirty="0">
              <a:latin typeface="Calibri" panose="020F0502020204030204" pitchFamily="34" charset="0"/>
              <a:ea typeface="Calibri" panose="020F0502020204030204" pitchFamily="34" charset="0"/>
              <a:cs typeface="Arial" panose="020B0604020202020204" pitchFamily="34" charset="0"/>
            </a:endParaRPr>
          </a:p>
          <a:p>
            <a:pPr marL="0" marR="0" algn="just">
              <a:lnSpc>
                <a:spcPct val="115000"/>
              </a:lnSpc>
              <a:spcBef>
                <a:spcPts val="600"/>
              </a:spcBef>
              <a:spcAft>
                <a:spcPts val="600"/>
              </a:spcAft>
            </a:pPr>
            <a:r>
              <a:rPr lang="en-GB" sz="2000" b="1" dirty="0">
                <a:latin typeface="Times New Roman" panose="02020603050405020304" pitchFamily="18" charset="0"/>
                <a:ea typeface="Calibri" panose="020F0502020204030204" pitchFamily="34" charset="0"/>
                <a:cs typeface="Arial" panose="020B0604020202020204" pitchFamily="34" charset="0"/>
              </a:rPr>
              <a:t>Books and Related Publications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23850" marR="0" indent="-323850" algn="just">
              <a:lnSpc>
                <a:spcPct val="115000"/>
              </a:lnSpc>
              <a:spcBef>
                <a:spcPts val="600"/>
              </a:spcBef>
              <a:spcAft>
                <a:spcPts val="600"/>
              </a:spcAft>
            </a:pPr>
            <a:r>
              <a:rPr lang="en-GB" sz="2000" dirty="0" err="1">
                <a:latin typeface="Times New Roman" panose="02020603050405020304" pitchFamily="18" charset="0"/>
                <a:ea typeface="Calibri" panose="020F0502020204030204" pitchFamily="34" charset="0"/>
                <a:cs typeface="Arial" panose="020B0604020202020204" pitchFamily="34" charset="0"/>
              </a:rPr>
              <a:t>McSaveney</a:t>
            </a:r>
            <a:r>
              <a:rPr lang="en-GB" sz="2000" dirty="0">
                <a:latin typeface="Times New Roman" panose="02020603050405020304" pitchFamily="18" charset="0"/>
                <a:ea typeface="Calibri" panose="020F0502020204030204" pitchFamily="34" charset="0"/>
                <a:cs typeface="Arial" panose="020B0604020202020204" pitchFamily="34" charset="0"/>
              </a:rPr>
              <a:t>, M., A manual of weathering-rind dating for sandstone clasts of the </a:t>
            </a:r>
            <a:r>
              <a:rPr lang="en-GB" sz="2000" dirty="0" err="1">
                <a:latin typeface="Times New Roman" panose="02020603050405020304" pitchFamily="18" charset="0"/>
                <a:ea typeface="Calibri" panose="020F0502020204030204" pitchFamily="34" charset="0"/>
                <a:cs typeface="Arial" panose="020B0604020202020204" pitchFamily="34" charset="0"/>
              </a:rPr>
              <a:t>Torlesse</a:t>
            </a:r>
            <a:r>
              <a:rPr lang="en-GB" sz="2000" dirty="0">
                <a:latin typeface="Times New Roman" panose="02020603050405020304" pitchFamily="18" charset="0"/>
                <a:ea typeface="Calibri" panose="020F0502020204030204" pitchFamily="34" charset="0"/>
                <a:cs typeface="Arial" panose="020B0604020202020204" pitchFamily="34" charset="0"/>
              </a:rPr>
              <a:t> Super group: 63A, 106 p. Geological Society of New Zealand Miscellaneous Publication., 1992.</a:t>
            </a:r>
            <a:endParaRPr lang="en-US" sz="2000" dirty="0">
              <a:latin typeface="Calibri" panose="020F0502020204030204" pitchFamily="34" charset="0"/>
              <a:ea typeface="Calibri" panose="020F0502020204030204" pitchFamily="34" charset="0"/>
              <a:cs typeface="Arial" panose="020B0604020202020204" pitchFamily="34" charset="0"/>
            </a:endParaRPr>
          </a:p>
          <a:p>
            <a:pPr marL="0" marR="0" algn="just">
              <a:lnSpc>
                <a:spcPct val="115000"/>
              </a:lnSpc>
              <a:spcBef>
                <a:spcPts val="600"/>
              </a:spcBef>
              <a:spcAft>
                <a:spcPts val="600"/>
              </a:spcAft>
            </a:pPr>
            <a:r>
              <a:rPr lang="en-GB" sz="2000" b="1" dirty="0">
                <a:latin typeface="Times New Roman" panose="02020603050405020304" pitchFamily="18" charset="0"/>
                <a:ea typeface="Calibri" panose="020F0502020204030204" pitchFamily="34" charset="0"/>
                <a:cs typeface="Arial" panose="020B0604020202020204" pitchFamily="34" charset="0"/>
              </a:rPr>
              <a:t>Maps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23850" marR="0" indent="-323850" algn="just">
              <a:lnSpc>
                <a:spcPct val="115000"/>
              </a:lnSpc>
              <a:spcBef>
                <a:spcPts val="600"/>
              </a:spcBef>
              <a:spcAft>
                <a:spcPts val="600"/>
              </a:spcAft>
            </a:pPr>
            <a:r>
              <a:rPr lang="en-GB" sz="2000" dirty="0" err="1">
                <a:latin typeface="Times New Roman" panose="02020603050405020304" pitchFamily="18" charset="0"/>
                <a:ea typeface="Calibri" panose="020F0502020204030204" pitchFamily="34" charset="0"/>
                <a:cs typeface="Arial" panose="020B0604020202020204" pitchFamily="34" charset="0"/>
              </a:rPr>
              <a:t>Fritts</a:t>
            </a:r>
            <a:r>
              <a:rPr lang="en-GB" sz="2000" dirty="0">
                <a:latin typeface="Times New Roman" panose="02020603050405020304" pitchFamily="18" charset="0"/>
                <a:ea typeface="Calibri" panose="020F0502020204030204" pitchFamily="34" charset="0"/>
                <a:cs typeface="Arial" panose="020B0604020202020204" pitchFamily="34" charset="0"/>
              </a:rPr>
              <a:t>, C. E., Bedrock geology of the Mount Carmel Quadrangle, Connecticut: United States Geological Survey Quadrangle Map GQ-199, scale 1:24,000., 1963.</a:t>
            </a:r>
            <a:endParaRPr lang="en-GB" sz="2000" dirty="0">
              <a:latin typeface="Times New Roman" panose="02020603050405020304" pitchFamily="18" charset="0"/>
              <a:ea typeface="Calibri" panose="020F0502020204030204" pitchFamily="34" charset="0"/>
              <a:cs typeface="Arial" panose="020B0604020202020204" pitchFamily="34" charset="0"/>
            </a:endParaRPr>
          </a:p>
        </p:txBody>
      </p:sp>
      <p:sp>
        <p:nvSpPr>
          <p:cNvPr id="35" name="AutoShape 5">
            <a:extLst>
              <a:ext uri="{FF2B5EF4-FFF2-40B4-BE49-F238E27FC236}">
                <a16:creationId xmlns:a16="http://schemas.microsoft.com/office/drawing/2014/main" id="{A8E3D1B7-BFD6-B584-84D0-E396A1726506}"/>
              </a:ext>
            </a:extLst>
          </p:cNvPr>
          <p:cNvSpPr>
            <a:spLocks noChangeArrowheads="1"/>
          </p:cNvSpPr>
          <p:nvPr/>
        </p:nvSpPr>
        <p:spPr bwMode="auto">
          <a:xfrm>
            <a:off x="13383282" y="9112181"/>
            <a:ext cx="4580254" cy="1091446"/>
          </a:xfrm>
          <a:prstGeom prst="roundRect">
            <a:avLst>
              <a:gd name="adj" fmla="val 31457"/>
            </a:avLst>
          </a:prstGeom>
          <a:solidFill>
            <a:srgbClr val="FB9E15"/>
          </a:solidFill>
          <a:ln w="9525">
            <a:noFill/>
            <a:round/>
            <a:headEnd/>
            <a:tailEnd/>
          </a:ln>
          <a:effectLst>
            <a:reflection blurRad="6350" stA="50000" endA="300" endPos="0" dir="5400000" sy="-100000" algn="bl" rotWithShape="0"/>
          </a:effectLst>
          <a:scene3d>
            <a:camera prst="orthographicFront"/>
            <a:lightRig rig="threePt" dir="t"/>
          </a:scene3d>
          <a:sp3d>
            <a:bevelT/>
          </a:sp3d>
        </p:spPr>
        <p:txBody>
          <a:bodyPr wrap="none" lIns="53682" tIns="26841" rIns="53682" bIns="26841" anchor="ctr"/>
          <a:lstStyle/>
          <a:p>
            <a:pPr>
              <a:defRPr/>
            </a:pPr>
            <a:r>
              <a:rPr lang="en-US" sz="6000" b="1" dirty="0">
                <a:latin typeface="Times New Roman" pitchFamily="18" charset="0"/>
                <a:cs typeface="B Titr" pitchFamily="2" charset="-78"/>
              </a:rPr>
              <a:t>Results</a:t>
            </a:r>
            <a:endParaRPr lang="en-US" sz="6000" b="1" dirty="0">
              <a:latin typeface="Times New Roman" pitchFamily="18" charset="0"/>
              <a:cs typeface="B Titr" pitchFamily="2" charset="-78"/>
            </a:endParaRPr>
          </a:p>
        </p:txBody>
      </p:sp>
      <p:graphicFrame>
        <p:nvGraphicFramePr>
          <p:cNvPr id="36" name="Table 35">
            <a:extLst>
              <a:ext uri="{FF2B5EF4-FFF2-40B4-BE49-F238E27FC236}">
                <a16:creationId xmlns:a16="http://schemas.microsoft.com/office/drawing/2014/main" id="{A8892937-305D-86CE-D40D-2C8020AD2795}"/>
              </a:ext>
            </a:extLst>
          </p:cNvPr>
          <p:cNvGraphicFramePr>
            <a:graphicFrameLocks noGrp="1"/>
          </p:cNvGraphicFramePr>
          <p:nvPr>
            <p:extLst>
              <p:ext uri="{D42A27DB-BD31-4B8C-83A1-F6EECF244321}">
                <p14:modId xmlns:p14="http://schemas.microsoft.com/office/powerpoint/2010/main" val="3602006645"/>
              </p:ext>
            </p:extLst>
          </p:nvPr>
        </p:nvGraphicFramePr>
        <p:xfrm>
          <a:off x="12960513" y="18642175"/>
          <a:ext cx="5406109" cy="433797"/>
        </p:xfrm>
        <a:graphic>
          <a:graphicData uri="http://schemas.openxmlformats.org/drawingml/2006/table">
            <a:tbl>
              <a:tblPr rtl="1" firstRow="1" bandRow="1">
                <a:tableStyleId>{5C22544A-7EE6-4342-B048-85BDC9FD1C3A}</a:tableStyleId>
              </a:tblPr>
              <a:tblGrid>
                <a:gridCol w="956401">
                  <a:extLst>
                    <a:ext uri="{9D8B030D-6E8A-4147-A177-3AD203B41FA5}">
                      <a16:colId xmlns:a16="http://schemas.microsoft.com/office/drawing/2014/main" val="20000"/>
                    </a:ext>
                  </a:extLst>
                </a:gridCol>
                <a:gridCol w="4449708">
                  <a:extLst>
                    <a:ext uri="{9D8B030D-6E8A-4147-A177-3AD203B41FA5}">
                      <a16:colId xmlns:a16="http://schemas.microsoft.com/office/drawing/2014/main" val="20001"/>
                    </a:ext>
                  </a:extLst>
                </a:gridCol>
              </a:tblGrid>
              <a:tr h="433797">
                <a:tc>
                  <a:txBody>
                    <a:bodyPr/>
                    <a:lstStyle/>
                    <a:p>
                      <a:pPr algn="r" rtl="1"/>
                      <a:r>
                        <a:rPr lang="en-US" sz="1800" b="0" kern="1200" dirty="0">
                          <a:solidFill>
                            <a:schemeClr val="tx1"/>
                          </a:solidFill>
                          <a:latin typeface="Times New Roman" pitchFamily="18" charset="0"/>
                          <a:ea typeface="+mn-ea"/>
                          <a:cs typeface="B Nazanin" pitchFamily="2" charset="-78"/>
                        </a:rPr>
                        <a:t>(1)</a:t>
                      </a:r>
                      <a:endParaRPr lang="fa-IR" sz="1800" b="0" kern="1200" dirty="0">
                        <a:solidFill>
                          <a:schemeClr val="tx1"/>
                        </a:solidFill>
                        <a:latin typeface="Times New Roman" pitchFamily="18" charset="0"/>
                        <a:ea typeface="+mn-ea"/>
                        <a:cs typeface="B Nazanin" pitchFamily="2" charset="-78"/>
                      </a:endParaRPr>
                    </a:p>
                  </a:txBody>
                  <a:tcPr marL="60000" marR="60000" marT="30000" marB="3000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rtl="1"/>
                      <a:r>
                        <a:rPr lang="en-US" sz="1800" b="0" i="0" dirty="0">
                          <a:ln>
                            <a:noFill/>
                          </a:ln>
                          <a:solidFill>
                            <a:schemeClr val="tx1"/>
                          </a:solidFill>
                          <a:latin typeface="Times New Roman" pitchFamily="18" charset="0"/>
                          <a:cs typeface="Times New Roman" pitchFamily="18" charset="0"/>
                        </a:rPr>
                        <a:t>PV=</a:t>
                      </a:r>
                      <a:r>
                        <a:rPr lang="en-US" sz="1800" b="0" i="0" dirty="0" err="1">
                          <a:ln>
                            <a:noFill/>
                          </a:ln>
                          <a:solidFill>
                            <a:schemeClr val="tx1"/>
                          </a:solidFill>
                          <a:latin typeface="Times New Roman" pitchFamily="18" charset="0"/>
                          <a:cs typeface="Times New Roman" pitchFamily="18" charset="0"/>
                        </a:rPr>
                        <a:t>nRT</a:t>
                      </a:r>
                      <a:endParaRPr lang="fa-IR" sz="1800" b="0" i="0" dirty="0">
                        <a:ln>
                          <a:noFill/>
                        </a:ln>
                        <a:solidFill>
                          <a:schemeClr val="tx1"/>
                        </a:solidFill>
                        <a:latin typeface="Times New Roman" pitchFamily="18" charset="0"/>
                        <a:cs typeface="Times New Roman" pitchFamily="18" charset="0"/>
                      </a:endParaRPr>
                    </a:p>
                  </a:txBody>
                  <a:tcPr marL="60000" marR="60000" marT="30000" marB="3000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9" name="AutoShape 5">
            <a:extLst>
              <a:ext uri="{FF2B5EF4-FFF2-40B4-BE49-F238E27FC236}">
                <a16:creationId xmlns:a16="http://schemas.microsoft.com/office/drawing/2014/main" id="{884EAA6C-D4E6-5F70-3FA5-989B1AB5A3D5}"/>
              </a:ext>
            </a:extLst>
          </p:cNvPr>
          <p:cNvSpPr>
            <a:spLocks noChangeArrowheads="1"/>
          </p:cNvSpPr>
          <p:nvPr/>
        </p:nvSpPr>
        <p:spPr bwMode="auto">
          <a:xfrm>
            <a:off x="7265968" y="9101337"/>
            <a:ext cx="4471450" cy="1102290"/>
          </a:xfrm>
          <a:prstGeom prst="roundRect">
            <a:avLst>
              <a:gd name="adj" fmla="val 31457"/>
            </a:avLst>
          </a:prstGeom>
          <a:solidFill>
            <a:srgbClr val="FB9E15"/>
          </a:solidFill>
          <a:ln w="9525">
            <a:noFill/>
            <a:round/>
            <a:headEnd/>
            <a:tailEnd/>
          </a:ln>
          <a:effectLst>
            <a:reflection blurRad="6350" endPos="0" dir="5400000" sy="-100000" algn="bl" rotWithShape="0"/>
          </a:effectLst>
          <a:scene3d>
            <a:camera prst="orthographicFront"/>
            <a:lightRig rig="threePt" dir="t"/>
          </a:scene3d>
          <a:sp3d>
            <a:bevelT/>
          </a:sp3d>
        </p:spPr>
        <p:txBody>
          <a:bodyPr wrap="none" lIns="53682" tIns="26841" rIns="53682" bIns="26841" anchor="ctr"/>
          <a:lstStyle/>
          <a:p>
            <a:pPr>
              <a:defRPr/>
            </a:pPr>
            <a:r>
              <a:rPr lang="en-US" sz="6000" b="1" dirty="0">
                <a:latin typeface="Times New Roman" pitchFamily="18" charset="0"/>
                <a:cs typeface="B Titr" pitchFamily="2" charset="-78"/>
              </a:rPr>
              <a:t>Methods</a:t>
            </a:r>
            <a:endParaRPr lang="en-US" sz="6000" b="1" dirty="0">
              <a:latin typeface="Times New Roman" pitchFamily="18" charset="0"/>
              <a:cs typeface="B Titr" pitchFamily="2" charset="-78"/>
            </a:endParaRPr>
          </a:p>
        </p:txBody>
      </p:sp>
      <p:sp>
        <p:nvSpPr>
          <p:cNvPr id="41" name="TextBox 40">
            <a:extLst>
              <a:ext uri="{FF2B5EF4-FFF2-40B4-BE49-F238E27FC236}">
                <a16:creationId xmlns:a16="http://schemas.microsoft.com/office/drawing/2014/main" id="{1CB20760-9482-8EBD-E418-6B2FD8F49151}"/>
              </a:ext>
            </a:extLst>
          </p:cNvPr>
          <p:cNvSpPr txBox="1"/>
          <p:nvPr/>
        </p:nvSpPr>
        <p:spPr>
          <a:xfrm>
            <a:off x="6694732" y="10993875"/>
            <a:ext cx="5527626" cy="6961970"/>
          </a:xfrm>
          <a:prstGeom prst="rect">
            <a:avLst/>
          </a:prstGeom>
          <a:noFill/>
        </p:spPr>
        <p:txBody>
          <a:bodyPr wrap="square">
            <a:spAutoFit/>
          </a:bodyPr>
          <a:lstStyle/>
          <a:p>
            <a:pPr algn="just">
              <a:lnSpc>
                <a:spcPct val="150000"/>
              </a:lnSpc>
              <a:spcBef>
                <a:spcPct val="50000"/>
              </a:spcBef>
              <a:defRPr/>
            </a:pPr>
            <a:r>
              <a:rPr lang="en-US" sz="2000" dirty="0">
                <a:latin typeface="Times New Roman" pitchFamily="18" charset="0"/>
                <a:cs typeface="B Nazanin" pitchFamily="2" charset="-78"/>
              </a:rPr>
              <a:t>Please type the text just like this template. The text should be provided inside this hidden box. All of the Figures, Tables, their captions, the main header and footer of the poster, the reference list, equations, etc.  should be provided just like this example [1,2].. Please type the text just like this template. The text should be provided inside this hidden box. All of the Figures, Tables, their captions, the main header and footer of the poster, the reference list, equations, etc.  should be provided just like this example [1,2]. Please type the text just like this template. The text should be provided inside this hidden box. All of the Figures, Tables, their captions, the main header and footer of the poster, the reference list, equations, etc.  should be provided just like this example [1,2]. </a:t>
            </a:r>
            <a:endParaRPr lang="en-US" sz="2000" dirty="0">
              <a:ln>
                <a:solidFill>
                  <a:schemeClr val="tx1"/>
                </a:solidFill>
              </a:ln>
              <a:latin typeface="Times New Roman" pitchFamily="18" charset="0"/>
              <a:cs typeface="B Nazanin" pitchFamily="2" charset="-78"/>
            </a:endParaRPr>
          </a:p>
        </p:txBody>
      </p:sp>
      <p:sp>
        <p:nvSpPr>
          <p:cNvPr id="43" name="AutoShape 5">
            <a:extLst>
              <a:ext uri="{FF2B5EF4-FFF2-40B4-BE49-F238E27FC236}">
                <a16:creationId xmlns:a16="http://schemas.microsoft.com/office/drawing/2014/main" id="{B1FE1AD9-9FFA-6152-DB9E-6698E3D0C05D}"/>
              </a:ext>
            </a:extLst>
          </p:cNvPr>
          <p:cNvSpPr>
            <a:spLocks noChangeArrowheads="1"/>
          </p:cNvSpPr>
          <p:nvPr/>
        </p:nvSpPr>
        <p:spPr bwMode="auto">
          <a:xfrm>
            <a:off x="1006204" y="9109603"/>
            <a:ext cx="4613900" cy="1043560"/>
          </a:xfrm>
          <a:prstGeom prst="roundRect">
            <a:avLst>
              <a:gd name="adj" fmla="val 31457"/>
            </a:avLst>
          </a:prstGeom>
          <a:solidFill>
            <a:srgbClr val="FB9E15"/>
          </a:solidFill>
          <a:ln w="9525">
            <a:noFill/>
            <a:round/>
            <a:headEnd/>
            <a:tailEnd/>
          </a:ln>
          <a:effectLst>
            <a:reflection blurRad="6350" stA="50000" endA="300" endPos="0" dir="5400000" sy="-100000" algn="bl" rotWithShape="0"/>
          </a:effectLst>
          <a:scene3d>
            <a:camera prst="orthographicFront"/>
            <a:lightRig rig="threePt" dir="t"/>
          </a:scene3d>
          <a:sp3d>
            <a:bevelT/>
          </a:sp3d>
        </p:spPr>
        <p:txBody>
          <a:bodyPr wrap="none" lIns="53682" tIns="26841" rIns="53682" bIns="26841" anchor="ctr"/>
          <a:lstStyle/>
          <a:p>
            <a:pPr>
              <a:defRPr/>
            </a:pPr>
            <a:r>
              <a:rPr lang="en-US" sz="6000" b="1" dirty="0">
                <a:latin typeface="Times New Roman" pitchFamily="18" charset="0"/>
                <a:cs typeface="B Titr" pitchFamily="2" charset="-78"/>
              </a:rPr>
              <a:t>Abstract</a:t>
            </a:r>
            <a:endParaRPr lang="en-US" sz="5643" b="1" dirty="0">
              <a:latin typeface="IRNazanin" panose="02000506000000020002" pitchFamily="2" charset="-78"/>
              <a:cs typeface="B Nazanin" panose="00000400000000000000" pitchFamily="2" charset="-78"/>
            </a:endParaRPr>
          </a:p>
        </p:txBody>
      </p:sp>
      <p:sp>
        <p:nvSpPr>
          <p:cNvPr id="44" name="Text Box 7">
            <a:extLst>
              <a:ext uri="{FF2B5EF4-FFF2-40B4-BE49-F238E27FC236}">
                <a16:creationId xmlns:a16="http://schemas.microsoft.com/office/drawing/2014/main" id="{816F5679-7E78-840C-791A-1CE6ADE8002F}"/>
              </a:ext>
            </a:extLst>
          </p:cNvPr>
          <p:cNvSpPr txBox="1">
            <a:spLocks noChangeArrowheads="1"/>
          </p:cNvSpPr>
          <p:nvPr/>
        </p:nvSpPr>
        <p:spPr bwMode="auto">
          <a:xfrm>
            <a:off x="610326" y="10948533"/>
            <a:ext cx="5505724" cy="6923844"/>
          </a:xfrm>
          <a:prstGeom prst="rect">
            <a:avLst/>
          </a:prstGeom>
          <a:noFill/>
          <a:ln w="9525">
            <a:noFill/>
            <a:prstDash val="sysDash"/>
            <a:miter lim="800000"/>
            <a:headEnd/>
            <a:tailEnd/>
          </a:ln>
          <a:effectLst/>
        </p:spPr>
        <p:txBody>
          <a:bodyPr wrap="square" lIns="53682" tIns="26841" rIns="53682" bIns="26841">
            <a:spAutoFit/>
          </a:bodyPr>
          <a:lstStyle/>
          <a:p>
            <a:pPr algn="just">
              <a:lnSpc>
                <a:spcPct val="150000"/>
              </a:lnSpc>
              <a:spcBef>
                <a:spcPct val="50000"/>
              </a:spcBef>
              <a:defRPr/>
            </a:pPr>
            <a:r>
              <a:rPr lang="en-US" sz="2000" dirty="0">
                <a:latin typeface="Times New Roman" pitchFamily="18" charset="0"/>
                <a:cs typeface="B Nazanin" pitchFamily="2" charset="-78"/>
              </a:rPr>
              <a:t>Please type the text just like this template. The text should be provided inside this hidden box. All of the Figures, Tables, their captions, the main header and footer of the poster, the reference list, equations, etc.  should be provided just like this example [1,2]. Please type the text just like this template. The text should be provided inside this hidden box. All of the Figures, Tables, their captions, the main header and footer of the poster, the reference list, equations, etc.  should be provided just like this example [1,2].. Please type the text just like this template. The text should be provided inside this hidden box. All of the Figures, Tables, their captions, the main header and footer of the poster, the reference list, equations, etc.  should be provided just like this example [1,2]. </a:t>
            </a:r>
            <a:endParaRPr lang="en-US" sz="2000" dirty="0">
              <a:ln>
                <a:solidFill>
                  <a:schemeClr val="tx1"/>
                </a:solidFill>
              </a:ln>
              <a:latin typeface="Times New Roman" pitchFamily="18" charset="0"/>
              <a:cs typeface="B Nazanin" pitchFamily="2" charset="-78"/>
            </a:endParaRPr>
          </a:p>
        </p:txBody>
      </p:sp>
      <p:sp>
        <p:nvSpPr>
          <p:cNvPr id="4" name="Rounded Rectangle 3"/>
          <p:cNvSpPr/>
          <p:nvPr/>
        </p:nvSpPr>
        <p:spPr bwMode="auto">
          <a:xfrm>
            <a:off x="409194" y="393513"/>
            <a:ext cx="24220990" cy="2902550"/>
          </a:xfrm>
          <a:prstGeom prst="round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path path="circle">
              <a:fillToRect l="50000" t="50000" r="50000" b="50000"/>
            </a:path>
            <a:tileRect/>
          </a:gradFill>
          <a:ln w="9525" cap="flat" cmpd="sng" algn="ctr">
            <a:solidFill>
              <a:schemeClr val="tx1"/>
            </a:solidFill>
            <a:prstDash val="solid"/>
            <a:round/>
            <a:headEnd type="none" w="med" len="med"/>
            <a:tailEnd type="none" w="med" len="med"/>
          </a:ln>
          <a:effectLst/>
          <a:extLst/>
        </p:spPr>
        <p:txBody>
          <a:bodyPr rot="0" spcFirstLastPara="0" vertOverflow="overflow" horzOverflow="overflow" vert="horz" wrap="none" lIns="60000" tIns="30000" rIns="60000" bIns="30000" numCol="1" spcCol="0" rtlCol="1" fromWordArt="0" anchor="ctr" anchorCtr="0" forceAA="0" compatLnSpc="1">
            <a:prstTxWarp prst="textNoShape">
              <a:avLst/>
            </a:prstTxWarp>
            <a:noAutofit/>
          </a:bodyPr>
          <a:lstStyle/>
          <a:p>
            <a:pPr defTabSz="2880314" rtl="1">
              <a:lnSpc>
                <a:spcPct val="150000"/>
              </a:lnSpc>
            </a:pPr>
            <a:endParaRPr lang="fa-IR" sz="13800" b="1" dirty="0">
              <a:latin typeface="IranNastaliq" panose="02020505000000020003" pitchFamily="18" charset="0"/>
              <a:cs typeface="IranNastaliq" panose="02020505000000020003" pitchFamily="18" charset="0"/>
            </a:endParaRPr>
          </a:p>
        </p:txBody>
      </p:sp>
      <p:sp>
        <p:nvSpPr>
          <p:cNvPr id="27" name="AutoShape 5">
            <a:extLst>
              <a:ext uri="{FF2B5EF4-FFF2-40B4-BE49-F238E27FC236}">
                <a16:creationId xmlns:a16="http://schemas.microsoft.com/office/drawing/2014/main" id="{B1FE1AD9-9FFA-6152-DB9E-6698E3D0C05D}"/>
              </a:ext>
            </a:extLst>
          </p:cNvPr>
          <p:cNvSpPr>
            <a:spLocks noChangeArrowheads="1"/>
          </p:cNvSpPr>
          <p:nvPr/>
        </p:nvSpPr>
        <p:spPr bwMode="auto">
          <a:xfrm>
            <a:off x="19828399" y="19920590"/>
            <a:ext cx="4316844" cy="1043560"/>
          </a:xfrm>
          <a:prstGeom prst="roundRect">
            <a:avLst>
              <a:gd name="adj" fmla="val 31457"/>
            </a:avLst>
          </a:prstGeom>
          <a:solidFill>
            <a:srgbClr val="FB9E15"/>
          </a:solidFill>
          <a:ln w="9525">
            <a:noFill/>
            <a:round/>
            <a:headEnd/>
            <a:tailEnd/>
          </a:ln>
          <a:effectLst>
            <a:reflection blurRad="6350" stA="50000" endA="300" endPos="0" dir="5400000" sy="-100000" algn="bl" rotWithShape="0"/>
          </a:effectLst>
          <a:scene3d>
            <a:camera prst="orthographicFront"/>
            <a:lightRig rig="threePt" dir="t"/>
          </a:scene3d>
          <a:sp3d>
            <a:bevelT/>
          </a:sp3d>
        </p:spPr>
        <p:txBody>
          <a:bodyPr wrap="none" lIns="53682" tIns="26841" rIns="53682" bIns="26841" anchor="ctr"/>
          <a:lstStyle/>
          <a:p>
            <a:pPr>
              <a:defRPr/>
            </a:pPr>
            <a:r>
              <a:rPr lang="en-US" sz="6000" b="1" dirty="0" smtClean="0">
                <a:latin typeface="Times New Roman" pitchFamily="18" charset="0"/>
                <a:cs typeface="B Titr" pitchFamily="2" charset="-78"/>
              </a:rPr>
              <a:t>References</a:t>
            </a:r>
            <a:endParaRPr lang="en-US" sz="6000" b="1" dirty="0">
              <a:latin typeface="Times New Roman" pitchFamily="18" charset="0"/>
              <a:cs typeface="B Titr" pitchFamily="2" charset="-78"/>
            </a:endParaRPr>
          </a:p>
        </p:txBody>
      </p:sp>
      <p:sp>
        <p:nvSpPr>
          <p:cNvPr id="28" name="AutoShape 5">
            <a:extLst>
              <a:ext uri="{FF2B5EF4-FFF2-40B4-BE49-F238E27FC236}">
                <a16:creationId xmlns:a16="http://schemas.microsoft.com/office/drawing/2014/main" id="{B1FE1AD9-9FFA-6152-DB9E-6698E3D0C05D}"/>
              </a:ext>
            </a:extLst>
          </p:cNvPr>
          <p:cNvSpPr>
            <a:spLocks noChangeArrowheads="1"/>
          </p:cNvSpPr>
          <p:nvPr/>
        </p:nvSpPr>
        <p:spPr bwMode="auto">
          <a:xfrm>
            <a:off x="1106271" y="20070945"/>
            <a:ext cx="4513834" cy="1043560"/>
          </a:xfrm>
          <a:prstGeom prst="roundRect">
            <a:avLst>
              <a:gd name="adj" fmla="val 31457"/>
            </a:avLst>
          </a:prstGeom>
          <a:solidFill>
            <a:srgbClr val="FB9E15"/>
          </a:solidFill>
          <a:ln w="9525">
            <a:noFill/>
            <a:round/>
            <a:headEnd/>
            <a:tailEnd/>
          </a:ln>
          <a:effectLst>
            <a:reflection blurRad="6350" stA="50000" endA="300" endPos="0" dir="5400000" sy="-100000" algn="bl" rotWithShape="0"/>
          </a:effectLst>
          <a:scene3d>
            <a:camera prst="orthographicFront"/>
            <a:lightRig rig="threePt" dir="t"/>
          </a:scene3d>
          <a:sp3d>
            <a:bevelT/>
          </a:sp3d>
        </p:spPr>
        <p:txBody>
          <a:bodyPr wrap="none" lIns="53682" tIns="26841" rIns="53682" bIns="26841" anchor="ctr"/>
          <a:lstStyle/>
          <a:p>
            <a:pPr>
              <a:defRPr/>
            </a:pPr>
            <a:r>
              <a:rPr lang="en-US" sz="6000" b="1" dirty="0">
                <a:latin typeface="Times New Roman" pitchFamily="18" charset="0"/>
                <a:cs typeface="B Titr" pitchFamily="2" charset="-78"/>
              </a:rPr>
              <a:t>Introduction</a:t>
            </a:r>
            <a:endParaRPr lang="en-US" sz="5643" b="1" dirty="0">
              <a:latin typeface="IRNazanin" panose="02000506000000020002" pitchFamily="2" charset="-78"/>
              <a:cs typeface="B Nazanin" panose="00000400000000000000" pitchFamily="2" charset="-78"/>
            </a:endParaRPr>
          </a:p>
        </p:txBody>
      </p:sp>
      <p:pic>
        <p:nvPicPr>
          <p:cNvPr id="5" name="Picture 4"/>
          <p:cNvPicPr>
            <a:picLocks noChangeAspect="1"/>
          </p:cNvPicPr>
          <p:nvPr/>
        </p:nvPicPr>
        <p:blipFill>
          <a:blip r:embed="rId3"/>
          <a:stretch>
            <a:fillRect/>
          </a:stretch>
        </p:blipFill>
        <p:spPr>
          <a:xfrm>
            <a:off x="21589242" y="621815"/>
            <a:ext cx="2556000" cy="25560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4900" y="545614"/>
            <a:ext cx="1944000" cy="2909434"/>
          </a:xfrm>
          <a:prstGeom prst="rect">
            <a:avLst/>
          </a:prstGeom>
        </p:spPr>
      </p:pic>
      <p:sp>
        <p:nvSpPr>
          <p:cNvPr id="2" name="Rectangle 1"/>
          <p:cNvSpPr/>
          <p:nvPr/>
        </p:nvSpPr>
        <p:spPr>
          <a:xfrm>
            <a:off x="4932893" y="570042"/>
            <a:ext cx="15125526" cy="2554545"/>
          </a:xfrm>
          <a:prstGeom prst="rect">
            <a:avLst/>
          </a:prstGeom>
          <a:noFill/>
        </p:spPr>
        <p:txBody>
          <a:bodyPr wrap="square" lIns="91440" tIns="45720" rIns="91440" bIns="45720">
            <a:spAutoFit/>
          </a:bodyPr>
          <a:lstStyle/>
          <a:p>
            <a:r>
              <a:rPr lang="en-US" sz="8000" b="1" dirty="0" smtClean="0">
                <a:ln w="22225">
                  <a:noFill/>
                  <a:prstDash val="solid"/>
                </a:ln>
                <a:solidFill>
                  <a:sysClr val="windowText" lastClr="000000"/>
                </a:solidFill>
              </a:rPr>
              <a:t>3</a:t>
            </a:r>
            <a:r>
              <a:rPr lang="en-US" sz="8000" b="1" baseline="30000" dirty="0" smtClean="0">
                <a:ln w="22225">
                  <a:noFill/>
                  <a:prstDash val="solid"/>
                </a:ln>
                <a:solidFill>
                  <a:sysClr val="windowText" lastClr="000000"/>
                </a:solidFill>
              </a:rPr>
              <a:t>rd</a:t>
            </a:r>
            <a:r>
              <a:rPr lang="en-US" sz="8000" b="1" dirty="0" smtClean="0">
                <a:ln w="22225">
                  <a:noFill/>
                  <a:prstDash val="solid"/>
                </a:ln>
                <a:solidFill>
                  <a:sysClr val="windowText" lastClr="000000"/>
                </a:solidFill>
              </a:rPr>
              <a:t> National </a:t>
            </a:r>
            <a:r>
              <a:rPr lang="en-US" sz="8000" b="1" dirty="0">
                <a:ln w="22225">
                  <a:noFill/>
                  <a:prstDash val="solid"/>
                </a:ln>
                <a:solidFill>
                  <a:sysClr val="windowText" lastClr="000000"/>
                </a:solidFill>
              </a:rPr>
              <a:t>Iranian Petroleum Engineering Conference</a:t>
            </a:r>
          </a:p>
        </p:txBody>
      </p:sp>
      <p:sp>
        <p:nvSpPr>
          <p:cNvPr id="49" name="Text Box 7">
            <a:extLst>
              <a:ext uri="{FF2B5EF4-FFF2-40B4-BE49-F238E27FC236}">
                <a16:creationId xmlns:a16="http://schemas.microsoft.com/office/drawing/2014/main" id="{BBC0D1DD-7710-E00E-9CA9-DC14C95EF777}"/>
              </a:ext>
            </a:extLst>
          </p:cNvPr>
          <p:cNvSpPr txBox="1">
            <a:spLocks noChangeArrowheads="1"/>
          </p:cNvSpPr>
          <p:nvPr/>
        </p:nvSpPr>
        <p:spPr bwMode="auto">
          <a:xfrm>
            <a:off x="6694732" y="18216262"/>
            <a:ext cx="5601830" cy="1375273"/>
          </a:xfrm>
          <a:prstGeom prst="rect">
            <a:avLst/>
          </a:prstGeom>
          <a:noFill/>
          <a:ln w="9525">
            <a:noFill/>
            <a:miter lim="800000"/>
            <a:headEnd/>
            <a:tailEnd/>
          </a:ln>
          <a:effectLst/>
        </p:spPr>
        <p:txBody>
          <a:bodyPr wrap="square" lIns="81811" tIns="40906" rIns="81811" bIns="40906">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Table1. The table title should be adjusted like this</a:t>
            </a:r>
          </a:p>
        </p:txBody>
      </p:sp>
      <p:graphicFrame>
        <p:nvGraphicFramePr>
          <p:cNvPr id="50" name="Table 49">
            <a:extLst>
              <a:ext uri="{FF2B5EF4-FFF2-40B4-BE49-F238E27FC236}">
                <a16:creationId xmlns:a16="http://schemas.microsoft.com/office/drawing/2014/main" id="{862EFFA5-F774-1356-DA1B-F1CB4F236722}"/>
              </a:ext>
            </a:extLst>
          </p:cNvPr>
          <p:cNvGraphicFramePr>
            <a:graphicFrameLocks noGrp="1"/>
          </p:cNvGraphicFramePr>
          <p:nvPr>
            <p:extLst>
              <p:ext uri="{D42A27DB-BD31-4B8C-83A1-F6EECF244321}">
                <p14:modId xmlns:p14="http://schemas.microsoft.com/office/powerpoint/2010/main" val="3039201318"/>
              </p:ext>
            </p:extLst>
          </p:nvPr>
        </p:nvGraphicFramePr>
        <p:xfrm>
          <a:off x="6556620" y="19707488"/>
          <a:ext cx="5891383" cy="2254432"/>
        </p:xfrm>
        <a:graphic>
          <a:graphicData uri="http://schemas.openxmlformats.org/drawingml/2006/table">
            <a:tbl>
              <a:tblPr rtl="1" firstRow="1" bandRow="1">
                <a:tableStyleId>{5940675A-B579-460E-94D1-54222C63F5DA}</a:tableStyleId>
              </a:tblPr>
              <a:tblGrid>
                <a:gridCol w="1178277">
                  <a:extLst>
                    <a:ext uri="{9D8B030D-6E8A-4147-A177-3AD203B41FA5}">
                      <a16:colId xmlns:a16="http://schemas.microsoft.com/office/drawing/2014/main" val="597280951"/>
                    </a:ext>
                  </a:extLst>
                </a:gridCol>
                <a:gridCol w="911112">
                  <a:extLst>
                    <a:ext uri="{9D8B030D-6E8A-4147-A177-3AD203B41FA5}">
                      <a16:colId xmlns:a16="http://schemas.microsoft.com/office/drawing/2014/main" val="2400224034"/>
                    </a:ext>
                  </a:extLst>
                </a:gridCol>
                <a:gridCol w="1445440">
                  <a:extLst>
                    <a:ext uri="{9D8B030D-6E8A-4147-A177-3AD203B41FA5}">
                      <a16:colId xmlns:a16="http://schemas.microsoft.com/office/drawing/2014/main" val="49266968"/>
                    </a:ext>
                  </a:extLst>
                </a:gridCol>
                <a:gridCol w="1178277">
                  <a:extLst>
                    <a:ext uri="{9D8B030D-6E8A-4147-A177-3AD203B41FA5}">
                      <a16:colId xmlns:a16="http://schemas.microsoft.com/office/drawing/2014/main" val="511412814"/>
                    </a:ext>
                  </a:extLst>
                </a:gridCol>
                <a:gridCol w="1178277">
                  <a:extLst>
                    <a:ext uri="{9D8B030D-6E8A-4147-A177-3AD203B41FA5}">
                      <a16:colId xmlns:a16="http://schemas.microsoft.com/office/drawing/2014/main" val="855482590"/>
                    </a:ext>
                  </a:extLst>
                </a:gridCol>
              </a:tblGrid>
              <a:tr h="1090648">
                <a:tc>
                  <a:txBody>
                    <a:bodyPr/>
                    <a:lstStyle/>
                    <a:p>
                      <a:pPr algn="ctr" rtl="0"/>
                      <a:r>
                        <a:rPr lang="en-US" sz="2000" b="1" kern="1200" dirty="0">
                          <a:solidFill>
                            <a:schemeClr val="tx1"/>
                          </a:solidFill>
                          <a:latin typeface="Times New Roman" panose="02020603050405020304" pitchFamily="18" charset="0"/>
                          <a:ea typeface="+mn-ea"/>
                          <a:cs typeface="Times New Roman" panose="02020603050405020304" pitchFamily="18" charset="0"/>
                        </a:rPr>
                        <a:t>Salinity</a:t>
                      </a:r>
                      <a:r>
                        <a:rPr lang="en-US" sz="2000" b="1" kern="1200" baseline="0" dirty="0">
                          <a:solidFill>
                            <a:schemeClr val="tx1"/>
                          </a:solidFill>
                          <a:latin typeface="Times New Roman" panose="02020603050405020304" pitchFamily="18" charset="0"/>
                          <a:ea typeface="+mn-ea"/>
                          <a:cs typeface="Times New Roman" panose="02020603050405020304" pitchFamily="18" charset="0"/>
                        </a:rPr>
                        <a:t> </a:t>
                      </a:r>
                      <a:endParaRPr lang="fa-IR" sz="2000" b="1"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2000" b="1" kern="1200" dirty="0">
                          <a:solidFill>
                            <a:schemeClr val="tx1"/>
                          </a:solidFill>
                          <a:latin typeface="Times New Roman" panose="02020603050405020304" pitchFamily="18" charset="0"/>
                          <a:ea typeface="+mn-ea"/>
                          <a:cs typeface="Times New Roman" panose="02020603050405020304" pitchFamily="18" charset="0"/>
                        </a:rPr>
                        <a:t>Light </a:t>
                      </a:r>
                      <a:endParaRPr lang="fa-IR" sz="2000" b="1"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2000" b="1" kern="1200" dirty="0">
                          <a:solidFill>
                            <a:schemeClr val="tx1"/>
                          </a:solidFill>
                          <a:latin typeface="Times New Roman" panose="02020603050405020304" pitchFamily="18" charset="0"/>
                          <a:ea typeface="+mn-ea"/>
                          <a:cs typeface="Times New Roman" panose="02020603050405020304" pitchFamily="18" charset="0"/>
                        </a:rPr>
                        <a:t>Temperature</a:t>
                      </a:r>
                      <a:endParaRPr lang="fa-IR" sz="2000" b="1"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2000" b="1" kern="1200" dirty="0">
                          <a:solidFill>
                            <a:schemeClr val="tx1"/>
                          </a:solidFill>
                          <a:latin typeface="Times New Roman" panose="02020603050405020304" pitchFamily="18" charset="0"/>
                          <a:ea typeface="+mn-ea"/>
                          <a:cs typeface="Times New Roman" panose="02020603050405020304" pitchFamily="18" charset="0"/>
                        </a:rPr>
                        <a:t>pH</a:t>
                      </a:r>
                      <a:endParaRPr lang="fa-IR" sz="2000" b="1"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2000" b="1" kern="1200" dirty="0">
                          <a:solidFill>
                            <a:schemeClr val="tx1"/>
                          </a:solidFill>
                          <a:latin typeface="Times New Roman" panose="02020603050405020304" pitchFamily="18" charset="0"/>
                          <a:ea typeface="+mn-ea"/>
                          <a:cs typeface="Times New Roman" panose="02020603050405020304" pitchFamily="18" charset="0"/>
                        </a:rPr>
                        <a:t>Run</a:t>
                      </a:r>
                      <a:r>
                        <a:rPr lang="fa-IR"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baseline="0" dirty="0">
                          <a:solidFill>
                            <a:schemeClr val="tx1"/>
                          </a:solidFill>
                          <a:latin typeface="Times New Roman" panose="02020603050405020304" pitchFamily="18" charset="0"/>
                          <a:ea typeface="+mn-ea"/>
                          <a:cs typeface="Times New Roman" panose="02020603050405020304" pitchFamily="18" charset="0"/>
                        </a:rPr>
                        <a:t> No.</a:t>
                      </a:r>
                      <a:endParaRPr lang="fa-IR" sz="2000" b="1"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14172417"/>
                  </a:ext>
                </a:extLst>
              </a:tr>
              <a:tr h="310649">
                <a:tc>
                  <a:txBody>
                    <a:bodyPr/>
                    <a:lstStyle/>
                    <a:p>
                      <a:pPr algn="ctr" rtl="0"/>
                      <a:endParaRPr lang="fa-IR" sz="2000" b="0"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endParaRPr lang="fa-IR" sz="2000" b="0"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endParaRPr lang="fa-IR" sz="2000" b="0"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endParaRPr lang="fa-IR" sz="2000" b="0"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r>
                        <a:rPr lang="en-US" sz="2000" b="1" kern="1200" dirty="0">
                          <a:solidFill>
                            <a:schemeClr val="tx1"/>
                          </a:solidFill>
                          <a:latin typeface="Times New Roman" panose="02020603050405020304" pitchFamily="18" charset="0"/>
                          <a:ea typeface="+mn-ea"/>
                          <a:cs typeface="Times New Roman" panose="02020603050405020304" pitchFamily="18" charset="0"/>
                        </a:rPr>
                        <a:t>1</a:t>
                      </a:r>
                      <a:endParaRPr lang="fa-IR" sz="2000" b="1"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393817139"/>
                  </a:ext>
                </a:extLst>
              </a:tr>
              <a:tr h="310649">
                <a:tc>
                  <a:txBody>
                    <a:bodyPr/>
                    <a:lstStyle/>
                    <a:p>
                      <a:pPr algn="ctr" rtl="0"/>
                      <a:endParaRPr lang="fa-IR" sz="2000" b="0"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endParaRPr lang="fa-IR" sz="2000" b="0"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endParaRPr lang="fa-IR" sz="2000" b="0"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endParaRPr lang="fa-IR" sz="2000" b="0"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rtl="0"/>
                      <a:r>
                        <a:rPr lang="en-US" sz="2000" b="1" kern="1200" dirty="0">
                          <a:solidFill>
                            <a:schemeClr val="tx1"/>
                          </a:solidFill>
                          <a:latin typeface="Times New Roman" panose="02020603050405020304" pitchFamily="18" charset="0"/>
                          <a:ea typeface="+mn-ea"/>
                          <a:cs typeface="Times New Roman" panose="02020603050405020304" pitchFamily="18" charset="0"/>
                        </a:rPr>
                        <a:t>2</a:t>
                      </a:r>
                      <a:endParaRPr lang="fa-IR" sz="2000" b="1"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4165421753"/>
                  </a:ext>
                </a:extLst>
              </a:tr>
              <a:tr h="310649">
                <a:tc>
                  <a:txBody>
                    <a:bodyPr/>
                    <a:lstStyle/>
                    <a:p>
                      <a:pPr algn="ctr" rtl="0"/>
                      <a:endParaRPr lang="fa-IR" sz="2000" b="0"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endParaRPr lang="fa-IR" sz="2000" b="0"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endParaRPr lang="fa-IR" sz="2000" b="0"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endParaRPr lang="fa-IR" sz="2000" b="0"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2000" b="1" kern="1200" dirty="0">
                          <a:solidFill>
                            <a:schemeClr val="tx1"/>
                          </a:solidFill>
                          <a:latin typeface="Times New Roman" panose="02020603050405020304" pitchFamily="18" charset="0"/>
                          <a:ea typeface="+mn-ea"/>
                          <a:cs typeface="Times New Roman" panose="02020603050405020304" pitchFamily="18" charset="0"/>
                        </a:rPr>
                        <a:t>3</a:t>
                      </a:r>
                      <a:endParaRPr lang="fa-IR" sz="2000" b="1" kern="1200" dirty="0">
                        <a:solidFill>
                          <a:schemeClr val="tx1"/>
                        </a:solidFill>
                        <a:latin typeface="Times New Roman" panose="02020603050405020304" pitchFamily="18" charset="0"/>
                        <a:ea typeface="+mn-ea"/>
                        <a:cs typeface="Times New Roman" panose="02020603050405020304" pitchFamily="18" charset="0"/>
                      </a:endParaRPr>
                    </a:p>
                  </a:txBody>
                  <a:tcPr marL="80010" marR="80010" marT="41564" marB="4156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54110363"/>
                  </a:ext>
                </a:extLst>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4389438" rtl="0" eaLnBrk="1" fontAlgn="base" latinLnBrk="0" hangingPunct="1">
          <a:lnSpc>
            <a:spcPct val="100000"/>
          </a:lnSpc>
          <a:spcBef>
            <a:spcPct val="0"/>
          </a:spcBef>
          <a:spcAft>
            <a:spcPct val="0"/>
          </a:spcAft>
          <a:buClrTx/>
          <a:buSzTx/>
          <a:buFontTx/>
          <a:buNone/>
          <a:tabLst/>
          <a:defRPr kumimoji="0" lang="en-US" altLang="en-US" sz="86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4389438" rtl="0" eaLnBrk="1" fontAlgn="base" latinLnBrk="0" hangingPunct="1">
          <a:lnSpc>
            <a:spcPct val="100000"/>
          </a:lnSpc>
          <a:spcBef>
            <a:spcPct val="0"/>
          </a:spcBef>
          <a:spcAft>
            <a:spcPct val="0"/>
          </a:spcAft>
          <a:buClrTx/>
          <a:buSzTx/>
          <a:buFontTx/>
          <a:buNone/>
          <a:tabLst/>
          <a:defRPr kumimoji="0" lang="en-US" altLang="en-US" sz="86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1655</TotalTime>
  <Words>1161</Words>
  <Application>Microsoft Office PowerPoint</Application>
  <PresentationFormat>Custom</PresentationFormat>
  <Paragraphs>45</Paragraphs>
  <Slides>1</Slides>
  <Notes>1</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11" baseType="lpstr">
      <vt:lpstr>Arial</vt:lpstr>
      <vt:lpstr>B Nazanin</vt:lpstr>
      <vt:lpstr>B Titr</vt:lpstr>
      <vt:lpstr>Calibri</vt:lpstr>
      <vt:lpstr>IranNastaliq</vt:lpstr>
      <vt:lpstr>IRNazanin</vt:lpstr>
      <vt:lpstr>Times New Roman</vt:lpstr>
      <vt:lpstr>Default Design</vt:lpstr>
      <vt:lpstr>CorelDRAW</vt:lpstr>
      <vt:lpstr>Equation.3</vt:lpstr>
      <vt:lpstr>PowerPoint Presentation</vt:lpstr>
    </vt:vector>
  </TitlesOfParts>
  <Company>MegaPrint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36x48 Horizontal Poster</dc:title>
  <dc:creator>Ethan Shulda</dc:creator>
  <dc:description>©MegaPrint Inc. 2009</dc:description>
  <cp:lastModifiedBy>MohammadAmin</cp:lastModifiedBy>
  <cp:revision>58</cp:revision>
  <dcterms:created xsi:type="dcterms:W3CDTF">2008-12-04T00:20:37Z</dcterms:created>
  <dcterms:modified xsi:type="dcterms:W3CDTF">2025-02-20T15:12:16Z</dcterms:modified>
  <cp:category>Research Poster</cp:category>
</cp:coreProperties>
</file>